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8/15/2016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7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4362" y="1508759"/>
            <a:ext cx="9068586" cy="658703"/>
          </a:xfrm>
        </p:spPr>
        <p:txBody>
          <a:bodyPr/>
          <a:lstStyle/>
          <a:p>
            <a:pPr algn="l"/>
            <a:r>
              <a:rPr lang="en-US" sz="3200" dirty="0" err="1" smtClean="0"/>
              <a:t>Bellwork</a:t>
            </a:r>
            <a:r>
              <a:rPr lang="en-US" sz="3200" dirty="0" smtClean="0"/>
              <a:t> 9/6/16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167462"/>
            <a:ext cx="9070848" cy="2971801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sz="3200" dirty="0" smtClean="0"/>
              <a:t>What are things that you need in life?</a:t>
            </a:r>
          </a:p>
          <a:p>
            <a:pPr marL="514350" indent="-514350" algn="l">
              <a:buAutoNum type="arabicPeriod"/>
            </a:pPr>
            <a:r>
              <a:rPr lang="en-US" sz="3200" dirty="0" smtClean="0"/>
              <a:t>What are things that you want? </a:t>
            </a:r>
          </a:p>
          <a:p>
            <a:pPr marL="514350" indent="-514350" algn="l">
              <a:buAutoNum type="arabicPeriod"/>
            </a:pPr>
            <a:r>
              <a:rPr lang="en-US" sz="3200" dirty="0" smtClean="0"/>
              <a:t>What do you think is the difference? Explain.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3880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4362" y="1508759"/>
            <a:ext cx="9068586" cy="658703"/>
          </a:xfrm>
        </p:spPr>
        <p:txBody>
          <a:bodyPr/>
          <a:lstStyle/>
          <a:p>
            <a:pPr algn="l"/>
            <a:r>
              <a:rPr lang="en-US" sz="3200" dirty="0" err="1" smtClean="0"/>
              <a:t>Bellwork</a:t>
            </a:r>
            <a:r>
              <a:rPr lang="en-US" sz="3200" dirty="0" smtClean="0"/>
              <a:t> 9/7/16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400300"/>
            <a:ext cx="9070848" cy="2738963"/>
          </a:xfrm>
        </p:spPr>
        <p:txBody>
          <a:bodyPr>
            <a:normAutofit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3200" dirty="0" smtClean="0"/>
              <a:t>Would ice cream </a:t>
            </a:r>
            <a:r>
              <a:rPr lang="en-US" sz="3200" dirty="0"/>
              <a:t>sell well in Alaska</a:t>
            </a:r>
            <a:r>
              <a:rPr lang="en-US" sz="3200" dirty="0" smtClean="0"/>
              <a:t>? Why/Why not?</a:t>
            </a:r>
            <a:endParaRPr lang="en-US" sz="3200" dirty="0"/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/>
              <a:t>Would </a:t>
            </a:r>
            <a:r>
              <a:rPr lang="en-US" sz="3200" dirty="0"/>
              <a:t>Mountain Dew sell as well if the price went up by </a:t>
            </a:r>
            <a:r>
              <a:rPr lang="en-US" sz="3200" dirty="0" smtClean="0"/>
              <a:t>$5 </a:t>
            </a:r>
            <a:r>
              <a:rPr lang="en-US" sz="3200" dirty="0"/>
              <a:t>per a 12 oz. can</a:t>
            </a:r>
            <a:r>
              <a:rPr lang="en-US" sz="3200" dirty="0" smtClean="0"/>
              <a:t>? Why?</a:t>
            </a:r>
            <a:endParaRPr lang="en-US" sz="3200" dirty="0"/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 smtClean="0"/>
              <a:t>If </a:t>
            </a:r>
            <a:r>
              <a:rPr lang="en-US" sz="3200" dirty="0"/>
              <a:t>the price of lumber doubled, would as many houses be built</a:t>
            </a:r>
            <a:r>
              <a:rPr lang="en-US" sz="3200" dirty="0" smtClean="0"/>
              <a:t>? Why?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6420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4362" y="1508759"/>
            <a:ext cx="9068586" cy="658703"/>
          </a:xfrm>
        </p:spPr>
        <p:txBody>
          <a:bodyPr/>
          <a:lstStyle/>
          <a:p>
            <a:pPr algn="l"/>
            <a:r>
              <a:rPr lang="en-US" sz="3200" dirty="0" err="1" smtClean="0"/>
              <a:t>Bellwork</a:t>
            </a:r>
            <a:r>
              <a:rPr lang="en-US" sz="3200" dirty="0" smtClean="0"/>
              <a:t> 9/8/16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167462"/>
            <a:ext cx="9070848" cy="2971801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sz="3200" dirty="0" smtClean="0"/>
              <a:t>Who do you think controls the economy in </a:t>
            </a:r>
            <a:r>
              <a:rPr lang="en-US" sz="3200" dirty="0"/>
              <a:t>the United States have?  </a:t>
            </a:r>
            <a:r>
              <a:rPr lang="en-US" sz="3200" dirty="0" smtClean="0"/>
              <a:t>Explain. </a:t>
            </a:r>
          </a:p>
          <a:p>
            <a:pPr marL="514350" indent="-514350" algn="l">
              <a:buAutoNum type="arabicPeriod"/>
            </a:pPr>
            <a:r>
              <a:rPr lang="en-US" sz="3200" dirty="0" smtClean="0"/>
              <a:t>Do you think the US economic system is good or bad? Explain.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02022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4362" y="1508759"/>
            <a:ext cx="9068586" cy="658703"/>
          </a:xfrm>
        </p:spPr>
        <p:txBody>
          <a:bodyPr/>
          <a:lstStyle/>
          <a:p>
            <a:pPr algn="l"/>
            <a:r>
              <a:rPr lang="en-US" sz="3200" dirty="0" err="1" smtClean="0"/>
              <a:t>Bellwork</a:t>
            </a:r>
            <a:r>
              <a:rPr lang="en-US" sz="3200" dirty="0" smtClean="0"/>
              <a:t> 9/9/16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167462"/>
            <a:ext cx="9070848" cy="2971801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3200" dirty="0"/>
              <a:t>What is something crazy/extraordinary that you witnessed? Describe it.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200" dirty="0"/>
              <a:t>What is something crazy/extraordinary that you heard about from someone else? Describe it.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6359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Override1.xml><?xml version="1.0" encoding="utf-8"?>
<a:themeOverride xmlns:a="http://schemas.openxmlformats.org/drawingml/2006/main">
  <a:clrScheme name="Green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2.xml><?xml version="1.0" encoding="utf-8"?>
<a:themeOverride xmlns:a="http://schemas.openxmlformats.org/drawingml/2006/main">
  <a:clrScheme name="Red Violet">
    <a:dk1>
      <a:sysClr val="windowText" lastClr="000000"/>
    </a:dk1>
    <a:lt1>
      <a:sysClr val="window" lastClr="FFFFFF"/>
    </a:lt1>
    <a:dk2>
      <a:srgbClr val="454551"/>
    </a:dk2>
    <a:lt2>
      <a:srgbClr val="D8D9DC"/>
    </a:lt2>
    <a:accent1>
      <a:srgbClr val="E32D91"/>
    </a:accent1>
    <a:accent2>
      <a:srgbClr val="C830CC"/>
    </a:accent2>
    <a:accent3>
      <a:srgbClr val="4EA6DC"/>
    </a:accent3>
    <a:accent4>
      <a:srgbClr val="4775E7"/>
    </a:accent4>
    <a:accent5>
      <a:srgbClr val="8971E1"/>
    </a:accent5>
    <a:accent6>
      <a:srgbClr val="D54773"/>
    </a:accent6>
    <a:hlink>
      <a:srgbClr val="6B9F25"/>
    </a:hlink>
    <a:folHlink>
      <a:srgbClr val="8C8C8C"/>
    </a:folHlink>
  </a:clrScheme>
</a:themeOverride>
</file>

<file path=ppt/theme/themeOverride3.xml><?xml version="1.0" encoding="utf-8"?>
<a:themeOverride xmlns:a="http://schemas.openxmlformats.org/drawingml/2006/main">
  <a:clrScheme name="Red Orange">
    <a:dk1>
      <a:sysClr val="windowText" lastClr="000000"/>
    </a:dk1>
    <a:lt1>
      <a:sysClr val="window" lastClr="FFFFFF"/>
    </a:lt1>
    <a:dk2>
      <a:srgbClr val="505046"/>
    </a:dk2>
    <a:lt2>
      <a:srgbClr val="EEECE1"/>
    </a:lt2>
    <a:accent1>
      <a:srgbClr val="E84C22"/>
    </a:accent1>
    <a:accent2>
      <a:srgbClr val="FFBD47"/>
    </a:accent2>
    <a:accent3>
      <a:srgbClr val="B64926"/>
    </a:accent3>
    <a:accent4>
      <a:srgbClr val="FF8427"/>
    </a:accent4>
    <a:accent5>
      <a:srgbClr val="CC9900"/>
    </a:accent5>
    <a:accent6>
      <a:srgbClr val="B22600"/>
    </a:accent6>
    <a:hlink>
      <a:srgbClr val="CC9900"/>
    </a:hlink>
    <a:folHlink>
      <a:srgbClr val="6666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</TotalTime>
  <Words>123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Garamond</vt:lpstr>
      <vt:lpstr>Savon</vt:lpstr>
      <vt:lpstr>Bellwork 9/6/16</vt:lpstr>
      <vt:lpstr>Bellwork 9/7/16</vt:lpstr>
      <vt:lpstr>Bellwork 9/8/16</vt:lpstr>
      <vt:lpstr>Bellwork 9/9/16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 9/6/16</dc:title>
  <dc:creator>Jeanie Peterson</dc:creator>
  <cp:lastModifiedBy>Jeanie Peterson</cp:lastModifiedBy>
  <cp:revision>1</cp:revision>
  <dcterms:created xsi:type="dcterms:W3CDTF">2016-08-15T16:32:35Z</dcterms:created>
  <dcterms:modified xsi:type="dcterms:W3CDTF">2016-08-15T16:38:22Z</dcterms:modified>
</cp:coreProperties>
</file>