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9256" y="1750038"/>
            <a:ext cx="2727434" cy="334199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Claim</a:t>
            </a:r>
          </a:p>
          <a:p>
            <a:r>
              <a:rPr lang="en-US" sz="3600" dirty="0" smtClean="0"/>
              <a:t>Evidence </a:t>
            </a:r>
          </a:p>
          <a:p>
            <a:r>
              <a:rPr lang="en-US" sz="3600" dirty="0" smtClean="0"/>
              <a:t>Reasoning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lh3.googleusercontent.com/kjZ7xkx9pbMvXzZc0L86Xb4y45iCzv1TjxDKx72xCbsrIhR4UVY-ACr34Ogw1IMSt57qe3q-cqGRsTDutGs46VJGIzqKSdFZDI29pWDyIcHBcoSAEhQTy6UQDL40TeK3lUs70C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706" y="851338"/>
            <a:ext cx="7756501" cy="513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455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17404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PowerPoint Presentation</vt:lpstr>
    </vt:vector>
  </TitlesOfParts>
  <Company>Buncombe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European Imperialism affect African colonies in positive or negative ways?</dc:title>
  <dc:creator>Jeanie Peterson</dc:creator>
  <cp:lastModifiedBy>Jeanie Peterson</cp:lastModifiedBy>
  <cp:revision>3</cp:revision>
  <dcterms:created xsi:type="dcterms:W3CDTF">2016-01-15T12:21:08Z</dcterms:created>
  <dcterms:modified xsi:type="dcterms:W3CDTF">2016-08-16T18:17:46Z</dcterms:modified>
</cp:coreProperties>
</file>