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Amatic SC"/>
      <p:regular r:id="rId11"/>
      <p:bold r:id="rId12"/>
    </p:embeddedFont>
    <p:embeddedFont>
      <p:font typeface="Source Code Pro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maticSC-regular.fntdata"/><Relationship Id="rId10" Type="http://schemas.openxmlformats.org/officeDocument/2006/relationships/slide" Target="slides/slide6.xml"/><Relationship Id="rId13" Type="http://schemas.openxmlformats.org/officeDocument/2006/relationships/font" Target="fonts/SourceCodePro-regular.fntdata"/><Relationship Id="rId12" Type="http://schemas.openxmlformats.org/officeDocument/2006/relationships/font" Target="fonts/AmaticSC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SourceCodePr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Social Studies 101 Vocab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Customs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traditional practice or usual way of doing something by a social group or people.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Culture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group of people with similar customs relating to people’s religion, language, clothing, food, entertainment, etc.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Natural Resources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Materials such as minerals, forests, water, and fertile land that occur in nature and can be used for economic ($$) gain.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Environment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surroundings or conditions in which a person, animal, or plant lives.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Human-Environment Interaction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humans interact with and affect the environment.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