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85424"/>
          </a:xfrm>
        </p:spPr>
        <p:txBody>
          <a:bodyPr/>
          <a:lstStyle/>
          <a:p>
            <a:r>
              <a:rPr lang="en-US" dirty="0" smtClean="0"/>
              <a:t>Economy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0883" y="1777285"/>
            <a:ext cx="6400800" cy="401391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4400" dirty="0" smtClean="0">
                <a:solidFill>
                  <a:schemeClr val="tx1"/>
                </a:solidFill>
              </a:rPr>
              <a:t>Natural Resources</a:t>
            </a:r>
          </a:p>
          <a:p>
            <a:pPr marL="457200" indent="-457200">
              <a:buAutoNum type="arabicPeriod"/>
            </a:pPr>
            <a:r>
              <a:rPr lang="en-US" sz="4400" dirty="0" smtClean="0">
                <a:solidFill>
                  <a:schemeClr val="tx1"/>
                </a:solidFill>
              </a:rPr>
              <a:t>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108863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thousandhillscattleco.com/images/CattleGrazing9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308" y="0"/>
            <a:ext cx="13886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861117" y="5240865"/>
            <a:ext cx="3113725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Animals </a:t>
            </a:r>
            <a:br>
              <a:rPr lang="en-US" b="1" dirty="0" smtClean="0"/>
            </a:br>
            <a:r>
              <a:rPr lang="en-US" sz="2000" b="1" i="1" dirty="0" smtClean="0"/>
              <a:t>Cattle in </a:t>
            </a:r>
            <a:r>
              <a:rPr lang="en-US" sz="2000" b="1" i="1" dirty="0" err="1" smtClean="0"/>
              <a:t>MinneSota</a:t>
            </a:r>
            <a:r>
              <a:rPr lang="en-US" sz="2000" b="1" i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796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and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082526" cy="36152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the amount of a </a:t>
            </a:r>
            <a:r>
              <a:rPr lang="en-US" sz="4000" dirty="0" smtClean="0">
                <a:solidFill>
                  <a:schemeClr val="tx1"/>
                </a:solidFill>
              </a:rPr>
              <a:t>good or </a:t>
            </a:r>
            <a:r>
              <a:rPr lang="en-US" sz="4000" dirty="0">
                <a:solidFill>
                  <a:schemeClr val="tx1"/>
                </a:solidFill>
              </a:rPr>
              <a:t>service available and the desire of buyers for it, </a:t>
            </a:r>
            <a:r>
              <a:rPr lang="en-US" sz="4000" dirty="0" smtClean="0">
                <a:solidFill>
                  <a:schemeClr val="tx1"/>
                </a:solidFill>
              </a:rPr>
              <a:t>affect its </a:t>
            </a:r>
            <a:r>
              <a:rPr lang="en-US" sz="4000" dirty="0">
                <a:solidFill>
                  <a:schemeClr val="tx1"/>
                </a:solidFill>
              </a:rPr>
              <a:t>price.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2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ephansmithfx.com/wp-content/uploads/2011/01/Supply-and-Demand-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7" y="380955"/>
            <a:ext cx="6477045" cy="64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0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tutor2u.net/_legacy/blog/images/uploads/1d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026" y="887895"/>
            <a:ext cx="15303020" cy="48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98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notjustahatrack.typepad.com/not_just_a_hat_rack/images/2007/07/17/billday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111"/>
            <a:ext cx="10803743" cy="764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7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314346" cy="361526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materials or substances such as minerals, forests, water, and fertile land that occur in nature and can be used for economic gain.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eschooltoday.com/natural-resources/images/where-do-raw-materials-come-f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610"/>
            <a:ext cx="11204620" cy="75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46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allgedo.com/wp-content/uploads/2013/08/off_shore_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2648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64561" y="499535"/>
            <a:ext cx="4090117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Oil </a:t>
            </a:r>
            <a:br>
              <a:rPr lang="en-US" b="1" dirty="0" smtClean="0"/>
            </a:br>
            <a:r>
              <a:rPr lang="en-US" sz="2000" b="1" i="1" dirty="0" err="1" smtClean="0"/>
              <a:t>Oil</a:t>
            </a:r>
            <a:r>
              <a:rPr lang="en-US" sz="2000" b="1" i="1" dirty="0" smtClean="0"/>
              <a:t> Rig in Somalian water (NE Africa)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02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ucanr.edu/blogs/Green/blogfiles/1431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11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64561" y="499535"/>
            <a:ext cx="4090117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Forests </a:t>
            </a:r>
            <a:br>
              <a:rPr lang="en-US" b="1" dirty="0" smtClean="0"/>
            </a:br>
            <a:r>
              <a:rPr lang="en-US" sz="2000" b="1" i="1" dirty="0" smtClean="0"/>
              <a:t>Logging in California, USA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192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hedrickind.com/wp-content/uploads/2012/10/GroveStone-Individual-Photo-960-x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14" y="-61175"/>
            <a:ext cx="13284816" cy="69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9245" y="254837"/>
            <a:ext cx="5212211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Rocks</a:t>
            </a:r>
            <a:br>
              <a:rPr lang="en-US" b="1" dirty="0" smtClean="0"/>
            </a:br>
            <a:r>
              <a:rPr lang="en-US" sz="2000" b="1" i="1" dirty="0" smtClean="0"/>
              <a:t>Rock Quarry in Black Mountain, NC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530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dP1a6qmO8Ho/TdR4MpQ8HVI/AAAAAAAABDU/ELZqCQD-8g0/s1600/Congo%2BM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57" y="3534295"/>
            <a:ext cx="8534400" cy="1507067"/>
          </a:xfrm>
        </p:spPr>
        <p:txBody>
          <a:bodyPr/>
          <a:lstStyle/>
          <a:p>
            <a:r>
              <a:rPr lang="en-US" b="1" dirty="0" smtClean="0"/>
              <a:t>Minerals</a:t>
            </a:r>
            <a:br>
              <a:rPr lang="en-US" b="1" dirty="0" smtClean="0"/>
            </a:br>
            <a:r>
              <a:rPr lang="en-US" sz="2000" b="1" i="1" dirty="0" smtClean="0"/>
              <a:t>mining Tungsten in the Congo (Central Africa)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757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s18.postimg.org/uum92xt55/Mir_Diamond_Min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5448" y="0"/>
            <a:ext cx="13837448" cy="68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77094" y="499535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Minerals</a:t>
            </a:r>
            <a:br>
              <a:rPr lang="en-US" b="1" dirty="0" smtClean="0"/>
            </a:br>
            <a:r>
              <a:rPr lang="en-US" sz="2000" b="1" i="1" dirty="0" smtClean="0"/>
              <a:t>Diamond Mine in </a:t>
            </a:r>
          </a:p>
          <a:p>
            <a:r>
              <a:rPr lang="en-US" sz="2000" b="1" i="1" dirty="0" smtClean="0"/>
              <a:t>Siberia, Russia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582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spaceoffice.nl/blobs/nieuws_2015/2015%2009%2024%20G4AWeek/Women-Farmers%20-__%20UND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975"/>
            <a:ext cx="12192000" cy="80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77094" y="499535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Agriculture</a:t>
            </a:r>
            <a:br>
              <a:rPr lang="en-US" b="1" dirty="0" smtClean="0"/>
            </a:br>
            <a:r>
              <a:rPr lang="en-US" sz="2000" b="1" i="1" dirty="0" smtClean="0"/>
              <a:t>rice Field in Nepal (NE of India)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9314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</TotalTime>
  <Words>65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Slice</vt:lpstr>
      <vt:lpstr>Economy Basics</vt:lpstr>
      <vt:lpstr>Natural Resources</vt:lpstr>
      <vt:lpstr>PowerPoint Presentation</vt:lpstr>
      <vt:lpstr>PowerPoint Presentation</vt:lpstr>
      <vt:lpstr>PowerPoint Presentation</vt:lpstr>
      <vt:lpstr>PowerPoint Presentation</vt:lpstr>
      <vt:lpstr>Minerals mining Tungsten in the Congo (Central Africa)</vt:lpstr>
      <vt:lpstr>PowerPoint Presentation</vt:lpstr>
      <vt:lpstr>PowerPoint Presentation</vt:lpstr>
      <vt:lpstr>PowerPoint Presentation</vt:lpstr>
      <vt:lpstr>Supply and Demand</vt:lpstr>
      <vt:lpstr>PowerPoint Presentation</vt:lpstr>
      <vt:lpstr>PowerPoint Presentation</vt:lpstr>
      <vt:lpstr>PowerPoint Presentation</vt:lpstr>
    </vt:vector>
  </TitlesOfParts>
  <Company>Buncombe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Economy Basics</dc:title>
  <dc:creator>Jeanie Peterson</dc:creator>
  <cp:lastModifiedBy>Jeanie Peterson</cp:lastModifiedBy>
  <cp:revision>7</cp:revision>
  <dcterms:created xsi:type="dcterms:W3CDTF">2016-08-07T15:01:58Z</dcterms:created>
  <dcterms:modified xsi:type="dcterms:W3CDTF">2016-08-07T16:21:42Z</dcterms:modified>
</cp:coreProperties>
</file>