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9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071E-02D5-4DA3-AB99-8ACEA6089B8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8711-AB3F-4070-8C6A-E1D0BF72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dylladmin.com/8/323_venice20150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276"/>
            <a:ext cx="12192000" cy="80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0"/>
            <a:ext cx="4315325" cy="991352"/>
          </a:xfrm>
        </p:spPr>
        <p:txBody>
          <a:bodyPr/>
          <a:lstStyle/>
          <a:p>
            <a:r>
              <a:rPr lang="en-US" dirty="0" smtClean="0"/>
              <a:t>Venice,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ionalgeographicexpeditions.com/assets/images/1584/itinerary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3" y="0"/>
            <a:ext cx="12480758" cy="69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1.britannica.com/eb-media/56/141356-004-B293A0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1" y="-249655"/>
            <a:ext cx="12352421" cy="82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1" y="112295"/>
            <a:ext cx="3396915" cy="1325563"/>
          </a:xfrm>
        </p:spPr>
        <p:txBody>
          <a:bodyPr/>
          <a:lstStyle/>
          <a:p>
            <a:r>
              <a:rPr lang="en-US" dirty="0" smtClean="0"/>
              <a:t>Sahara 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8/87/Qamutik_1_1999-04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933"/>
            <a:ext cx="12192000" cy="81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North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lobaleducation.edu.au/verve/_resources/407.4_TA_MyPlace_Al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190"/>
            <a:ext cx="12192000" cy="82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672" y="842797"/>
            <a:ext cx="208697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Papua New Guinea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ople.uwec.edu/ivogeler/travel/peru/photos/yag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" y="-136478"/>
            <a:ext cx="12137978" cy="80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67" y="37877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Amazon Rain Forest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Venice, Italy</vt:lpstr>
      <vt:lpstr>Mongolia</vt:lpstr>
      <vt:lpstr>Sahara Desert</vt:lpstr>
      <vt:lpstr>Super North Canada</vt:lpstr>
      <vt:lpstr>Papua New Guinea</vt:lpstr>
      <vt:lpstr>Amazon Rain Forest</vt:lpstr>
    </vt:vector>
  </TitlesOfParts>
  <Company>Buncombe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Venice, Italy</dc:title>
  <dc:creator>Jeanie Peterson</dc:creator>
  <cp:lastModifiedBy>Jeanie Peterson</cp:lastModifiedBy>
  <cp:revision>2</cp:revision>
  <dcterms:created xsi:type="dcterms:W3CDTF">2016-07-03T18:53:24Z</dcterms:created>
  <dcterms:modified xsi:type="dcterms:W3CDTF">2016-07-03T19:00:44Z</dcterms:modified>
</cp:coreProperties>
</file>