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B36D-F0B5-48EE-94FF-A83AB2579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C46AF-65D9-49AF-A81A-E73CA92F6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84B9-F85D-4CA3-A60F-93770507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211E-8576-4259-9166-7CEE8341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3B99-49A7-489D-93D6-2C503768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90DF-B058-46B0-B76F-8B064AD7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D225C-C129-4FD3-A38F-21D44B7DA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87BA-7545-4C73-9782-60BBC5AC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8FBE-7FC9-47AE-B1F8-1ED331AD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4151B-7F08-4C1C-9301-7A3E3F3F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5A43B-A1AD-4D53-8768-B134E3A10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0832E-BA91-449D-AAB6-59176331D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52674-1757-412A-B322-7688AE99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62D0-7AF3-47B4-927C-E89463D2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93D68-6171-407B-BBAA-CE55D0D9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D7C7-75D3-4526-9A9A-2D70BDF3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FC6F-04A1-441B-AC00-D0C2AD3F0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1C34-4494-409F-8711-E697776B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9E48-25A7-4B1E-BF93-25DC74E4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DCC0-3938-4AE9-991A-4E6730D8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2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080A-B01C-4D21-829A-D0282215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7D79-C0FA-4998-A084-3960F76AC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9FBB-DC37-4869-A6CB-D23C7C6F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AA65B-A80E-44BA-99D1-5F8F9781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5E3C-907C-4005-BBA0-56D55F25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C6D0-A1EB-44D4-8508-49D2EEE8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C9C4-F80A-415F-8217-CA32DB8BE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05D5F-78F1-4638-B2AD-207974E3F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2ED0C-F27D-4468-94BD-F1044D6A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60718-9174-42AE-BFD4-25084D5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BC837-9E9D-448E-9BAA-F667AD9C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98ED-7F4E-402F-A02D-DDD11B18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52EA-6673-48B9-807F-CCF7AB0DB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9F0AD-F283-4081-A7DC-E44B8040F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F0DEA-4BB5-4A9B-BA76-47233477D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60DC0-B95B-4C3B-A636-D97300A6D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75B6F-6912-4DF9-99EA-226BBE65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D370D-3E66-4D14-ACD7-1D8060CF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C0ADB-CB85-4D01-BF18-1E4E4ADA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4C45-0F7F-47B7-B23B-8C248A8A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85162-9D21-423D-BCF4-66C01A6D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91F7C-4448-47B2-9760-BA07FC9E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C846B-BCC8-4FF6-AE69-349D87D3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57206-F90A-4F4C-B895-B0C32094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A7DE9-E675-4B32-9CA3-0881B34E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640D-EC5E-4F4C-BDEC-BDF2DD77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5B61-1951-436C-8CB1-0AD6C04E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1724-0B17-4E99-AE69-650DE566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5862E-88B1-42C4-AC48-DD68B49BE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4E1DF-CE40-4405-8D6F-D9A05002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F70E2-2BF0-48A7-9EE7-2524E1A2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0CD9C-F764-4FAC-BD9D-16CD55E3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EE7F-B1DF-428C-B9DA-81F69B2A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A3545-863B-46C2-AA76-D7A3C8944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335DD-4792-40BC-88E4-8F148AABC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16C09-64B1-4176-8392-DD599059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EABA6-F29E-465C-8C33-E2C0B965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47F0D-AC84-47FD-B49A-E3A4102F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40A0A-49BF-4A96-9D3A-EB435CB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BB5C0-B535-45DB-BC24-545D909E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F8AB-6F13-4337-BA3F-F4B893EEC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D653-B621-405D-BB90-217CFFF411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6AF5-7E84-4300-AD94-224503078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91399-5008-4A23-AAB9-567858E13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599D9-6662-45A9-AAC7-A2A2996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1" y="4070678"/>
            <a:ext cx="10901471" cy="1350712"/>
          </a:xfrm>
          <a:noFill/>
        </p:spPr>
        <p:txBody>
          <a:bodyPr>
            <a:normAutofit fontScale="90000"/>
          </a:bodyPr>
          <a:lstStyle/>
          <a:p>
            <a:r>
              <a:rPr lang="en-US" sz="9600" dirty="0"/>
              <a:t>Primary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1" y="5221430"/>
            <a:ext cx="10901471" cy="1187788"/>
          </a:xfrm>
          <a:noFill/>
        </p:spPr>
        <p:txBody>
          <a:bodyPr>
            <a:noAutofit/>
          </a:bodyPr>
          <a:lstStyle/>
          <a:p>
            <a:r>
              <a:rPr lang="en-US" sz="3200" dirty="0"/>
              <a:t>an artifact, document, or other source of information that was created at the time it describes; an original source of information about the topic</a:t>
            </a:r>
          </a:p>
        </p:txBody>
      </p:sp>
      <p:sp>
        <p:nvSpPr>
          <p:cNvPr id="71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rimary source">
            <a:extLst>
              <a:ext uri="{FF2B5EF4-FFF2-40B4-BE49-F238E27FC236}">
                <a16:creationId xmlns:a16="http://schemas.microsoft.com/office/drawing/2014/main" id="{7B632FB7-3C12-47E7-A213-43CA78B20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b="21943"/>
          <a:stretch/>
        </p:blipFill>
        <p:spPr bwMode="auto">
          <a:xfrm>
            <a:off x="2694432" y="666497"/>
            <a:ext cx="6803136" cy="32735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9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7" y="640081"/>
            <a:ext cx="4657324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200"/>
              <a:t>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6" y="4571999"/>
            <a:ext cx="4657325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/>
              <a:t>Point of view</a:t>
            </a:r>
          </a:p>
        </p:txBody>
      </p:sp>
      <p:pic>
        <p:nvPicPr>
          <p:cNvPr id="10242" name="Picture 2" descr="Image result for perspective point of view">
            <a:extLst>
              <a:ext uri="{FF2B5EF4-FFF2-40B4-BE49-F238E27FC236}">
                <a16:creationId xmlns:a16="http://schemas.microsoft.com/office/drawing/2014/main" id="{00D7D07F-71AD-4D3B-853C-580B46CC9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36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6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8000" dirty="0"/>
              <a:t>Validity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n-US" sz="3200"/>
              <a:t>measures the truth and fairness of a given story or article</a:t>
            </a:r>
          </a:p>
        </p:txBody>
      </p:sp>
      <p:pic>
        <p:nvPicPr>
          <p:cNvPr id="11266" name="Picture 2" descr="Image result for truth">
            <a:extLst>
              <a:ext uri="{FF2B5EF4-FFF2-40B4-BE49-F238E27FC236}">
                <a16:creationId xmlns:a16="http://schemas.microsoft.com/office/drawing/2014/main" id="{A8AAD6EC-9450-4C10-A4F9-D6D7FE7DA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r="30457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7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mage result for us regions">
            <a:extLst>
              <a:ext uri="{FF2B5EF4-FFF2-40B4-BE49-F238E27FC236}">
                <a16:creationId xmlns:a16="http://schemas.microsoft.com/office/drawing/2014/main" id="{2DF42407-341F-46C5-860F-A463D1148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9600"/>
              <a:t>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615311"/>
          </a:xfrm>
        </p:spPr>
        <p:txBody>
          <a:bodyPr>
            <a:normAutofit fontScale="92500" lnSpcReduction="10000"/>
          </a:bodyPr>
          <a:lstStyle/>
          <a:p>
            <a:br>
              <a:rPr lang="en-US" sz="3200" dirty="0"/>
            </a:br>
            <a:r>
              <a:rPr lang="en-US" sz="3200" dirty="0"/>
              <a:t>area on Earth defined by cultural or physical identity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0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push factors">
            <a:extLst>
              <a:ext uri="{FF2B5EF4-FFF2-40B4-BE49-F238E27FC236}">
                <a16:creationId xmlns:a16="http://schemas.microsoft.com/office/drawing/2014/main" id="{E678D3F6-ED5A-482A-B8C9-109DFB1AB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090844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6600">
                <a:solidFill>
                  <a:srgbClr val="000000"/>
                </a:solidFill>
              </a:rPr>
              <a:t>Push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4606470"/>
            <a:ext cx="9416898" cy="484374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>
                <a:solidFill>
                  <a:srgbClr val="000000"/>
                </a:solidFill>
              </a:rPr>
              <a:t>a factor that makes people leave</a:t>
            </a:r>
          </a:p>
        </p:txBody>
      </p:sp>
    </p:spTree>
    <p:extLst>
      <p:ext uri="{BB962C8B-B14F-4D97-AF65-F5344CB8AC3E}">
        <p14:creationId xmlns:p14="http://schemas.microsoft.com/office/powerpoint/2010/main" val="307983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ull factors">
            <a:extLst>
              <a:ext uri="{FF2B5EF4-FFF2-40B4-BE49-F238E27FC236}">
                <a16:creationId xmlns:a16="http://schemas.microsoft.com/office/drawing/2014/main" id="{E017A972-A25C-4E63-B58A-7AAC9AC71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519472"/>
            <a:ext cx="10592174" cy="100065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7200" dirty="0">
                <a:solidFill>
                  <a:srgbClr val="000000"/>
                </a:solidFill>
              </a:rPr>
              <a:t>Pull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035098"/>
            <a:ext cx="9416898" cy="484374"/>
          </a:xfrm>
        </p:spPr>
        <p:txBody>
          <a:bodyPr anchor="b">
            <a:noAutofit/>
          </a:bodyPr>
          <a:lstStyle/>
          <a:p>
            <a:pPr algn="l"/>
            <a:r>
              <a:rPr lang="en-US" sz="3600">
                <a:solidFill>
                  <a:srgbClr val="000000"/>
                </a:solidFill>
              </a:rPr>
              <a:t>A factor that draws or attracts people to move to another location</a:t>
            </a:r>
          </a:p>
        </p:txBody>
      </p:sp>
    </p:spTree>
    <p:extLst>
      <p:ext uri="{BB962C8B-B14F-4D97-AF65-F5344CB8AC3E}">
        <p14:creationId xmlns:p14="http://schemas.microsoft.com/office/powerpoint/2010/main" val="121388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fake news">
            <a:extLst>
              <a:ext uri="{FF2B5EF4-FFF2-40B4-BE49-F238E27FC236}">
                <a16:creationId xmlns:a16="http://schemas.microsoft.com/office/drawing/2014/main" id="{BFA3ADE2-DD71-48F6-891B-4B841C159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b="45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6600"/>
              <a:t>Fake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4978900"/>
            <a:ext cx="4330262" cy="683284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content, articles, videos that present made up or false information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0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lture">
            <a:extLst>
              <a:ext uri="{FF2B5EF4-FFF2-40B4-BE49-F238E27FC236}">
                <a16:creationId xmlns:a16="http://schemas.microsoft.com/office/drawing/2014/main" id="{3766C0D5-8B20-4168-A095-7EF31DA1C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CB2EC-2495-43B2-9E2D-5DE4CDEC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000000"/>
                </a:solidFill>
              </a:rPr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5CF3-BE63-4827-BA65-0450CBA9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780" y="4647984"/>
            <a:ext cx="5721753" cy="15099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Beliefs, customs, and traditions of a specific group of people (ex. religion, language, food, fashion...)</a:t>
            </a:r>
          </a:p>
        </p:txBody>
      </p:sp>
    </p:spTree>
    <p:extLst>
      <p:ext uri="{BB962C8B-B14F-4D97-AF65-F5344CB8AC3E}">
        <p14:creationId xmlns:p14="http://schemas.microsoft.com/office/powerpoint/2010/main" val="417616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-579119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8000" dirty="0"/>
              <a:t>Secondary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3799747"/>
            <a:ext cx="4806184" cy="180203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/>
              <a:t>a source about an event, period, or issue in history that was produced after that event (</a:t>
            </a:r>
            <a:r>
              <a:rPr lang="en-US" sz="3600" dirty="0" err="1"/>
              <a:t>i.e</a:t>
            </a:r>
            <a:r>
              <a:rPr lang="en-US" sz="3600" dirty="0"/>
              <a:t> textbook)</a:t>
            </a:r>
          </a:p>
        </p:txBody>
      </p:sp>
      <p:pic>
        <p:nvPicPr>
          <p:cNvPr id="2050" name="Picture 2" descr="Image result for secondary source">
            <a:extLst>
              <a:ext uri="{FF2B5EF4-FFF2-40B4-BE49-F238E27FC236}">
                <a16:creationId xmlns:a16="http://schemas.microsoft.com/office/drawing/2014/main" id="{262A5A4F-36F7-4356-80D7-1EAEE9176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34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474" y="640081"/>
            <a:ext cx="3693445" cy="379348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/>
              <a:t>Bias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473" y="4571999"/>
            <a:ext cx="3693446" cy="1645921"/>
          </a:xfrm>
          <a:noFill/>
        </p:spPr>
        <p:txBody>
          <a:bodyPr>
            <a:normAutofit/>
          </a:bodyPr>
          <a:lstStyle/>
          <a:p>
            <a:pPr algn="l"/>
            <a:br>
              <a:rPr lang="en-US" sz="2200"/>
            </a:br>
            <a:r>
              <a:rPr lang="en-US" sz="2200"/>
              <a:t>prejudice in favor of or against one thing, person, or group; a person's point-of-view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bias">
            <a:extLst>
              <a:ext uri="{FF2B5EF4-FFF2-40B4-BE49-F238E27FC236}">
                <a16:creationId xmlns:a16="http://schemas.microsoft.com/office/drawing/2014/main" id="{20F632CD-A5DF-48C7-9BF1-949D50D00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1"/>
          <a:stretch/>
        </p:blipFill>
        <p:spPr bwMode="auto">
          <a:xfrm>
            <a:off x="815807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0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5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C5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rgbClr val="2C5B4D"/>
                </a:solidFill>
              </a:rPr>
              <a:t>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29" y="5799489"/>
            <a:ext cx="10936261" cy="80195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2C5B4D"/>
                </a:solidFill>
              </a:rPr>
              <a:t>the study of making, buying, selling and trading of wealth/money/resources.</a:t>
            </a:r>
          </a:p>
        </p:txBody>
      </p:sp>
      <p:pic>
        <p:nvPicPr>
          <p:cNvPr id="4098" name="Picture 2" descr="Image result for economics">
            <a:extLst>
              <a:ext uri="{FF2B5EF4-FFF2-40B4-BE49-F238E27FC236}">
                <a16:creationId xmlns:a16="http://schemas.microsoft.com/office/drawing/2014/main" id="{D46E438F-5453-474C-8A85-9519CE401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r="1" b="7683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6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overnment">
            <a:extLst>
              <a:ext uri="{FF2B5EF4-FFF2-40B4-BE49-F238E27FC236}">
                <a16:creationId xmlns:a16="http://schemas.microsoft.com/office/drawing/2014/main" id="{090D1017-2013-4125-8DE6-E9B80F915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Autofit/>
          </a:bodyPr>
          <a:lstStyle/>
          <a:p>
            <a:r>
              <a:rPr lang="en-US" sz="5400" dirty="0"/>
              <a:t>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61530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governing body of a nation or state; makes laws and rules in order to protect its citizens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2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4017245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6600" dirty="0"/>
              <a:t>Natural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3476" y="4348976"/>
            <a:ext cx="4017245" cy="228600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/>
              <a:t>Materials such as minerals, forests, water, and fertile land that occur in nature and can be used for economic gain</a:t>
            </a:r>
          </a:p>
        </p:txBody>
      </p:sp>
      <p:pic>
        <p:nvPicPr>
          <p:cNvPr id="5124" name="Picture 4" descr="Image result for natural resources">
            <a:extLst>
              <a:ext uri="{FF2B5EF4-FFF2-40B4-BE49-F238E27FC236}">
                <a16:creationId xmlns:a16="http://schemas.microsoft.com/office/drawing/2014/main" id="{3E6AC78D-94C1-467D-9C89-20A650510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r="11199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8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-279895"/>
            <a:ext cx="3377183" cy="370889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8000" dirty="0"/>
              <a:t>Physical </a:t>
            </a:r>
            <a:br>
              <a:rPr lang="en-US" sz="8000" dirty="0"/>
            </a:br>
            <a:r>
              <a:rPr lang="en-US" sz="8000" dirty="0"/>
              <a:t>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3744685"/>
            <a:ext cx="3377184" cy="164592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/>
              <a:t>Geographic features you can see (rivers, lakes, mountains, desert,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</p:txBody>
      </p:sp>
      <p:pic>
        <p:nvPicPr>
          <p:cNvPr id="7170" name="Picture 2" descr="Image result for appalachian mountains">
            <a:extLst>
              <a:ext uri="{FF2B5EF4-FFF2-40B4-BE49-F238E27FC236}">
                <a16:creationId xmlns:a16="http://schemas.microsoft.com/office/drawing/2014/main" id="{F2EEFDAA-7298-4F4A-BB67-04CB5C82E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21741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192" y="-279895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6600" dirty="0"/>
              <a:t>Relative 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192" y="3652023"/>
            <a:ext cx="3377184" cy="164592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/>
              <a:t>a place based on a larger geographic view or location near landmarks (city and state)</a:t>
            </a:r>
          </a:p>
        </p:txBody>
      </p:sp>
      <p:pic>
        <p:nvPicPr>
          <p:cNvPr id="8194" name="Picture 2" descr="Image result for RELATIVE LOCATION north carolina">
            <a:extLst>
              <a:ext uri="{FF2B5EF4-FFF2-40B4-BE49-F238E27FC236}">
                <a16:creationId xmlns:a16="http://schemas.microsoft.com/office/drawing/2014/main" id="{F7C644FA-C6B7-4AE8-8A1D-685FA6CE3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r="11631" b="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3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61D7-F49D-452A-9E62-B0515B21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7650" y="-796833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/>
              <a:t>Absolute 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C57D-D702-4DDE-A93D-43E060C8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7650" y="3135085"/>
            <a:ext cx="3377184" cy="164592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/>
              <a:t>a place on the Earth's surface based on specific geographic coordinates (latitude and longitude)</a:t>
            </a:r>
          </a:p>
        </p:txBody>
      </p:sp>
      <p:pic>
        <p:nvPicPr>
          <p:cNvPr id="9218" name="Picture 2" descr="Image result for RELATIVE LOCATION north carolina">
            <a:extLst>
              <a:ext uri="{FF2B5EF4-FFF2-40B4-BE49-F238E27FC236}">
                <a16:creationId xmlns:a16="http://schemas.microsoft.com/office/drawing/2014/main" id="{70DF1242-CAB2-44CE-9D99-065673940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0186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9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238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Primary Source</vt:lpstr>
      <vt:lpstr>Secondary Source</vt:lpstr>
      <vt:lpstr>Bias</vt:lpstr>
      <vt:lpstr>Economics</vt:lpstr>
      <vt:lpstr>Government</vt:lpstr>
      <vt:lpstr>Natural Resources</vt:lpstr>
      <vt:lpstr>Physical  Features</vt:lpstr>
      <vt:lpstr>Relative Location</vt:lpstr>
      <vt:lpstr>Absolute Location</vt:lpstr>
      <vt:lpstr>Perspective</vt:lpstr>
      <vt:lpstr>Validity</vt:lpstr>
      <vt:lpstr>Region</vt:lpstr>
      <vt:lpstr>Push Factors</vt:lpstr>
      <vt:lpstr>Pull Factors</vt:lpstr>
      <vt:lpstr>Fake News</vt:lpstr>
      <vt:lpstr>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</dc:title>
  <dc:creator>Jeanie Peterson _ Staff - ReedyCreekMS</dc:creator>
  <cp:lastModifiedBy>Jeanie Peterson _ Staff - ReedyCreekMS</cp:lastModifiedBy>
  <cp:revision>2</cp:revision>
  <cp:lastPrinted>2019-08-27T11:31:43Z</cp:lastPrinted>
  <dcterms:created xsi:type="dcterms:W3CDTF">2019-08-27T11:31:17Z</dcterms:created>
  <dcterms:modified xsi:type="dcterms:W3CDTF">2019-08-27T13:09:36Z</dcterms:modified>
</cp:coreProperties>
</file>