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4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9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3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0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6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8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2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DD106-4037-481C-A9B7-B046DC722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70AE2-2B98-40D3-B876-81C46DCB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Korean War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33A1F-6E00-4175-9F26-CD4132D82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557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74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north korea">
            <a:extLst>
              <a:ext uri="{FF2B5EF4-FFF2-40B4-BE49-F238E27FC236}">
                <a16:creationId xmlns:a16="http://schemas.microsoft.com/office/drawing/2014/main" id="{1E75BCC4-311F-4DD6-B048-4A4B0F38B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9CED4-F54B-4E33-B622-783FC180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North Korea</a:t>
            </a:r>
          </a:p>
        </p:txBody>
      </p: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ectangle 78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47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north korea vs south korea night lights">
            <a:extLst>
              <a:ext uri="{FF2B5EF4-FFF2-40B4-BE49-F238E27FC236}">
                <a16:creationId xmlns:a16="http://schemas.microsoft.com/office/drawing/2014/main" id="{84FA0DDC-79E6-4E99-8F86-971DF0DBA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r="1" b="1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A02A-B4AA-4200-9369-D1A07E78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dirty="0"/>
              <a:t>North Korea			South Korea	</a:t>
            </a:r>
          </a:p>
          <a:p>
            <a:r>
              <a:rPr lang="en-US" dirty="0"/>
              <a:t>Communist 			Democracy</a:t>
            </a:r>
          </a:p>
          <a:p>
            <a:r>
              <a:rPr lang="en-US" dirty="0"/>
              <a:t>Dictatorship			Capitalism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north korea vs south korea">
            <a:extLst>
              <a:ext uri="{FF2B5EF4-FFF2-40B4-BE49-F238E27FC236}">
                <a16:creationId xmlns:a16="http://schemas.microsoft.com/office/drawing/2014/main" id="{FB4C8D13-CF91-440D-AFD9-FC6F3CBA0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261" y="905933"/>
            <a:ext cx="959948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0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north korea vs south korea">
            <a:extLst>
              <a:ext uri="{FF2B5EF4-FFF2-40B4-BE49-F238E27FC236}">
                <a16:creationId xmlns:a16="http://schemas.microsoft.com/office/drawing/2014/main" id="{390CBF5E-5821-4FD1-B02C-F6BE533CF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-1" b="-1"/>
          <a:stretch/>
        </p:blipFill>
        <p:spPr bwMode="auto">
          <a:xfrm>
            <a:off x="842772" y="841248"/>
            <a:ext cx="10506456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Image result for north korea vs south korea">
            <a:extLst>
              <a:ext uri="{FF2B5EF4-FFF2-40B4-BE49-F238E27FC236}">
                <a16:creationId xmlns:a16="http://schemas.microsoft.com/office/drawing/2014/main" id="{5DF816BA-AF15-4D1E-8598-185E24CF7F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DA9D5E3-3A22-4873-81C8-59749E216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565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CC35-68E8-4981-B114-66828DDE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War Textbook Bias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A1B5-7527-4713-A109-F59DE5CA4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According to each textbook, how did the Korean War Start? </a:t>
            </a:r>
          </a:p>
          <a:p>
            <a:pPr lvl="1"/>
            <a:r>
              <a:rPr lang="en-US" dirty="0"/>
              <a:t>Textbook A:</a:t>
            </a:r>
          </a:p>
          <a:p>
            <a:pPr lvl="1"/>
            <a:r>
              <a:rPr lang="en-US" dirty="0"/>
              <a:t>Textbook B:</a:t>
            </a:r>
          </a:p>
          <a:p>
            <a:pPr marL="201168" lvl="1" indent="0">
              <a:buNone/>
            </a:pPr>
            <a:r>
              <a:rPr lang="en-US" dirty="0"/>
              <a:t>2. Which of these textbooks do you find more trustworthy? Why? (Use specific examples as evidence)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3. Which one do you believe is North Korea? Why?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4. Which one do you believe is South Korea? Why?</a:t>
            </a:r>
          </a:p>
        </p:txBody>
      </p:sp>
    </p:spTree>
    <p:extLst>
      <p:ext uri="{BB962C8B-B14F-4D97-AF65-F5344CB8AC3E}">
        <p14:creationId xmlns:p14="http://schemas.microsoft.com/office/powerpoint/2010/main" val="401887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RetrospectVTI</vt:lpstr>
      <vt:lpstr>Korean War Analysis</vt:lpstr>
      <vt:lpstr>North Korea</vt:lpstr>
      <vt:lpstr>PowerPoint Presentation</vt:lpstr>
      <vt:lpstr>PowerPoint Presentation</vt:lpstr>
      <vt:lpstr>PowerPoint Presentation</vt:lpstr>
      <vt:lpstr>PowerPoint Presentation</vt:lpstr>
      <vt:lpstr>Korean War Textbook Bias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War Analysis</dc:title>
  <dc:creator>Jeanie Peterson _ Staff - ReedyCreekMS</dc:creator>
  <cp:lastModifiedBy>Jeanie Peterson _ Staff - ReedyCreekMS</cp:lastModifiedBy>
  <cp:revision>2</cp:revision>
  <dcterms:created xsi:type="dcterms:W3CDTF">2019-08-30T14:59:51Z</dcterms:created>
  <dcterms:modified xsi:type="dcterms:W3CDTF">2019-08-30T17:13:34Z</dcterms:modified>
</cp:coreProperties>
</file>