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742171-4B41-42A7-AC38-349F42C3FD0F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73A77BA7-795E-423B-A489-B40748DFECC2}">
      <dgm:prSet custT="1"/>
      <dgm:spPr/>
      <dgm:t>
        <a:bodyPr/>
        <a:lstStyle/>
        <a:p>
          <a:r>
            <a:rPr lang="en-US" sz="2400"/>
            <a:t>Read your scenario and write a review based on your experience. </a:t>
          </a:r>
        </a:p>
      </dgm:t>
    </dgm:pt>
    <dgm:pt modelId="{F413A52F-E11C-4FB8-B3EE-48BB5246E85C}" type="parTrans" cxnId="{6C4D835D-D53A-4553-8350-421B8897EDC0}">
      <dgm:prSet/>
      <dgm:spPr/>
      <dgm:t>
        <a:bodyPr/>
        <a:lstStyle/>
        <a:p>
          <a:endParaRPr lang="en-US"/>
        </a:p>
      </dgm:t>
    </dgm:pt>
    <dgm:pt modelId="{CE6F4359-68F6-4908-8A92-337F486634F5}" type="sibTrans" cxnId="{6C4D835D-D53A-4553-8350-421B8897EDC0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A66FD62F-8695-4896-AF18-37C11940C289}">
      <dgm:prSet custT="1"/>
      <dgm:spPr/>
      <dgm:t>
        <a:bodyPr/>
        <a:lstStyle/>
        <a:p>
          <a:r>
            <a:rPr lang="en-US" sz="2400" dirty="0"/>
            <a:t>Get with a group and match each review with its scenario. </a:t>
          </a:r>
        </a:p>
      </dgm:t>
    </dgm:pt>
    <dgm:pt modelId="{8B82AA93-6028-46E0-A9B5-47D2FD1FBAB0}" type="parTrans" cxnId="{0B5C5B49-0D56-4C51-B5BD-2E06EDFE4136}">
      <dgm:prSet/>
      <dgm:spPr/>
      <dgm:t>
        <a:bodyPr/>
        <a:lstStyle/>
        <a:p>
          <a:endParaRPr lang="en-US"/>
        </a:p>
      </dgm:t>
    </dgm:pt>
    <dgm:pt modelId="{44103A2C-D41B-4C26-B009-34501216BAD8}" type="sibTrans" cxnId="{0B5C5B49-0D56-4C51-B5BD-2E06EDFE4136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A5BF999A-707C-4406-BB44-72AEE8C5D2CE}">
      <dgm:prSet custT="1"/>
      <dgm:spPr/>
      <dgm:t>
        <a:bodyPr/>
        <a:lstStyle/>
        <a:p>
          <a:r>
            <a:rPr lang="en-US" sz="2400" dirty="0"/>
            <a:t>Explain how you knew that review went with that scenario. </a:t>
          </a:r>
        </a:p>
      </dgm:t>
    </dgm:pt>
    <dgm:pt modelId="{91306256-481E-480C-BE34-3E494AECC91D}" type="parTrans" cxnId="{BF90B092-28C8-46ED-8761-FCE9B1F81E84}">
      <dgm:prSet/>
      <dgm:spPr/>
      <dgm:t>
        <a:bodyPr/>
        <a:lstStyle/>
        <a:p>
          <a:endParaRPr lang="en-US"/>
        </a:p>
      </dgm:t>
    </dgm:pt>
    <dgm:pt modelId="{23EC7491-9D6F-49B3-9973-20BCAF023FF2}" type="sibTrans" cxnId="{BF90B092-28C8-46ED-8761-FCE9B1F81E84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45D08EBD-26C4-4F75-88DE-76DB4AE18F85}" type="pres">
      <dgm:prSet presAssocID="{53742171-4B41-42A7-AC38-349F42C3FD0F}" presName="Name0" presStyleCnt="0">
        <dgm:presLayoutVars>
          <dgm:animLvl val="lvl"/>
          <dgm:resizeHandles val="exact"/>
        </dgm:presLayoutVars>
      </dgm:prSet>
      <dgm:spPr/>
    </dgm:pt>
    <dgm:pt modelId="{428C5B6E-15DF-43E6-A588-BE09AE231EB6}" type="pres">
      <dgm:prSet presAssocID="{73A77BA7-795E-423B-A489-B40748DFECC2}" presName="compositeNode" presStyleCnt="0">
        <dgm:presLayoutVars>
          <dgm:bulletEnabled val="1"/>
        </dgm:presLayoutVars>
      </dgm:prSet>
      <dgm:spPr/>
    </dgm:pt>
    <dgm:pt modelId="{BAA01AE4-7701-41BD-853E-FEF852A5C1DA}" type="pres">
      <dgm:prSet presAssocID="{73A77BA7-795E-423B-A489-B40748DFECC2}" presName="bgRect" presStyleLbl="bgAccFollowNode1" presStyleIdx="0" presStyleCnt="3"/>
      <dgm:spPr/>
    </dgm:pt>
    <dgm:pt modelId="{96CBCADA-FE40-401F-82C5-D0F1AD3B7782}" type="pres">
      <dgm:prSet presAssocID="{CE6F4359-68F6-4908-8A92-337F486634F5}" presName="sibTransNodeCircle" presStyleLbl="alignNode1" presStyleIdx="0" presStyleCnt="6">
        <dgm:presLayoutVars>
          <dgm:chMax val="0"/>
          <dgm:bulletEnabled/>
        </dgm:presLayoutVars>
      </dgm:prSet>
      <dgm:spPr/>
    </dgm:pt>
    <dgm:pt modelId="{B616A630-0BE8-4926-A6DE-7CD26F30C0B6}" type="pres">
      <dgm:prSet presAssocID="{73A77BA7-795E-423B-A489-B40748DFECC2}" presName="bottomLine" presStyleLbl="alignNode1" presStyleIdx="1" presStyleCnt="6">
        <dgm:presLayoutVars/>
      </dgm:prSet>
      <dgm:spPr/>
    </dgm:pt>
    <dgm:pt modelId="{06F24848-CD6D-45A8-A9EC-11CD000B0AB6}" type="pres">
      <dgm:prSet presAssocID="{73A77BA7-795E-423B-A489-B40748DFECC2}" presName="nodeText" presStyleLbl="bgAccFollowNode1" presStyleIdx="0" presStyleCnt="3">
        <dgm:presLayoutVars>
          <dgm:bulletEnabled val="1"/>
        </dgm:presLayoutVars>
      </dgm:prSet>
      <dgm:spPr/>
    </dgm:pt>
    <dgm:pt modelId="{20F788E4-C816-41B5-84A8-19A4B5103E23}" type="pres">
      <dgm:prSet presAssocID="{CE6F4359-68F6-4908-8A92-337F486634F5}" presName="sibTrans" presStyleCnt="0"/>
      <dgm:spPr/>
    </dgm:pt>
    <dgm:pt modelId="{DD4766E3-B693-43B4-B3EA-EEA59ECAB796}" type="pres">
      <dgm:prSet presAssocID="{A66FD62F-8695-4896-AF18-37C11940C289}" presName="compositeNode" presStyleCnt="0">
        <dgm:presLayoutVars>
          <dgm:bulletEnabled val="1"/>
        </dgm:presLayoutVars>
      </dgm:prSet>
      <dgm:spPr/>
    </dgm:pt>
    <dgm:pt modelId="{E8D766D0-7914-40BD-B759-6F5F0094C272}" type="pres">
      <dgm:prSet presAssocID="{A66FD62F-8695-4896-AF18-37C11940C289}" presName="bgRect" presStyleLbl="bgAccFollowNode1" presStyleIdx="1" presStyleCnt="3"/>
      <dgm:spPr/>
    </dgm:pt>
    <dgm:pt modelId="{82D35EBE-36AE-4167-B3EC-1EC0BE3ADAFB}" type="pres">
      <dgm:prSet presAssocID="{44103A2C-D41B-4C26-B009-34501216BAD8}" presName="sibTransNodeCircle" presStyleLbl="alignNode1" presStyleIdx="2" presStyleCnt="6">
        <dgm:presLayoutVars>
          <dgm:chMax val="0"/>
          <dgm:bulletEnabled/>
        </dgm:presLayoutVars>
      </dgm:prSet>
      <dgm:spPr/>
    </dgm:pt>
    <dgm:pt modelId="{A59A2706-0781-4CDA-ACFA-B1DE2C1AA845}" type="pres">
      <dgm:prSet presAssocID="{A66FD62F-8695-4896-AF18-37C11940C289}" presName="bottomLine" presStyleLbl="alignNode1" presStyleIdx="3" presStyleCnt="6">
        <dgm:presLayoutVars/>
      </dgm:prSet>
      <dgm:spPr/>
    </dgm:pt>
    <dgm:pt modelId="{395562BD-1C94-49D9-B0B1-BDA3270A8D12}" type="pres">
      <dgm:prSet presAssocID="{A66FD62F-8695-4896-AF18-37C11940C289}" presName="nodeText" presStyleLbl="bgAccFollowNode1" presStyleIdx="1" presStyleCnt="3">
        <dgm:presLayoutVars>
          <dgm:bulletEnabled val="1"/>
        </dgm:presLayoutVars>
      </dgm:prSet>
      <dgm:spPr/>
    </dgm:pt>
    <dgm:pt modelId="{9BB80288-81BE-451F-BACB-F25CBAEFA86C}" type="pres">
      <dgm:prSet presAssocID="{44103A2C-D41B-4C26-B009-34501216BAD8}" presName="sibTrans" presStyleCnt="0"/>
      <dgm:spPr/>
    </dgm:pt>
    <dgm:pt modelId="{A499738C-D465-4870-B7F2-8BC7C84003BC}" type="pres">
      <dgm:prSet presAssocID="{A5BF999A-707C-4406-BB44-72AEE8C5D2CE}" presName="compositeNode" presStyleCnt="0">
        <dgm:presLayoutVars>
          <dgm:bulletEnabled val="1"/>
        </dgm:presLayoutVars>
      </dgm:prSet>
      <dgm:spPr/>
    </dgm:pt>
    <dgm:pt modelId="{F7079BEC-00E3-4304-B0A0-395D3F19DB9C}" type="pres">
      <dgm:prSet presAssocID="{A5BF999A-707C-4406-BB44-72AEE8C5D2CE}" presName="bgRect" presStyleLbl="bgAccFollowNode1" presStyleIdx="2" presStyleCnt="3"/>
      <dgm:spPr/>
    </dgm:pt>
    <dgm:pt modelId="{EE32BE9F-666C-4F46-809D-255D6ADC7AC8}" type="pres">
      <dgm:prSet presAssocID="{23EC7491-9D6F-49B3-9973-20BCAF023FF2}" presName="sibTransNodeCircle" presStyleLbl="alignNode1" presStyleIdx="4" presStyleCnt="6">
        <dgm:presLayoutVars>
          <dgm:chMax val="0"/>
          <dgm:bulletEnabled/>
        </dgm:presLayoutVars>
      </dgm:prSet>
      <dgm:spPr/>
    </dgm:pt>
    <dgm:pt modelId="{CDD97EFC-591E-4595-9F37-954C76A3F30F}" type="pres">
      <dgm:prSet presAssocID="{A5BF999A-707C-4406-BB44-72AEE8C5D2CE}" presName="bottomLine" presStyleLbl="alignNode1" presStyleIdx="5" presStyleCnt="6">
        <dgm:presLayoutVars/>
      </dgm:prSet>
      <dgm:spPr/>
    </dgm:pt>
    <dgm:pt modelId="{4BF38A22-5C2E-46F2-B434-1050472DFC55}" type="pres">
      <dgm:prSet presAssocID="{A5BF999A-707C-4406-BB44-72AEE8C5D2CE}" presName="nodeText" presStyleLbl="bgAccFollowNode1" presStyleIdx="2" presStyleCnt="3">
        <dgm:presLayoutVars>
          <dgm:bulletEnabled val="1"/>
        </dgm:presLayoutVars>
      </dgm:prSet>
      <dgm:spPr/>
    </dgm:pt>
  </dgm:ptLst>
  <dgm:cxnLst>
    <dgm:cxn modelId="{7B90702B-0E7E-4B39-81E9-5040859D1522}" type="presOf" srcId="{44103A2C-D41B-4C26-B009-34501216BAD8}" destId="{82D35EBE-36AE-4167-B3EC-1EC0BE3ADAFB}" srcOrd="0" destOrd="0" presId="urn:microsoft.com/office/officeart/2016/7/layout/BasicLinearProcessNumbered"/>
    <dgm:cxn modelId="{3CF89238-36BF-413B-982F-DF4C65FA02CC}" type="presOf" srcId="{A5BF999A-707C-4406-BB44-72AEE8C5D2CE}" destId="{4BF38A22-5C2E-46F2-B434-1050472DFC55}" srcOrd="1" destOrd="0" presId="urn:microsoft.com/office/officeart/2016/7/layout/BasicLinearProcessNumbered"/>
    <dgm:cxn modelId="{58FE2D39-2144-4641-92C6-3F4B8F32652E}" type="presOf" srcId="{53742171-4B41-42A7-AC38-349F42C3FD0F}" destId="{45D08EBD-26C4-4F75-88DE-76DB4AE18F85}" srcOrd="0" destOrd="0" presId="urn:microsoft.com/office/officeart/2016/7/layout/BasicLinearProcessNumbered"/>
    <dgm:cxn modelId="{E552083C-F4BC-4425-AB9A-EBDACF67C00B}" type="presOf" srcId="{73A77BA7-795E-423B-A489-B40748DFECC2}" destId="{BAA01AE4-7701-41BD-853E-FEF852A5C1DA}" srcOrd="0" destOrd="0" presId="urn:microsoft.com/office/officeart/2016/7/layout/BasicLinearProcessNumbered"/>
    <dgm:cxn modelId="{6C4D835D-D53A-4553-8350-421B8897EDC0}" srcId="{53742171-4B41-42A7-AC38-349F42C3FD0F}" destId="{73A77BA7-795E-423B-A489-B40748DFECC2}" srcOrd="0" destOrd="0" parTransId="{F413A52F-E11C-4FB8-B3EE-48BB5246E85C}" sibTransId="{CE6F4359-68F6-4908-8A92-337F486634F5}"/>
    <dgm:cxn modelId="{58AA6B44-282A-478D-BF62-51EB779BF834}" type="presOf" srcId="{A66FD62F-8695-4896-AF18-37C11940C289}" destId="{395562BD-1C94-49D9-B0B1-BDA3270A8D12}" srcOrd="1" destOrd="0" presId="urn:microsoft.com/office/officeart/2016/7/layout/BasicLinearProcessNumbered"/>
    <dgm:cxn modelId="{0B5C5B49-0D56-4C51-B5BD-2E06EDFE4136}" srcId="{53742171-4B41-42A7-AC38-349F42C3FD0F}" destId="{A66FD62F-8695-4896-AF18-37C11940C289}" srcOrd="1" destOrd="0" parTransId="{8B82AA93-6028-46E0-A9B5-47D2FD1FBAB0}" sibTransId="{44103A2C-D41B-4C26-B009-34501216BAD8}"/>
    <dgm:cxn modelId="{9EB91378-732D-4B8E-817E-26F444A1B6B4}" type="presOf" srcId="{23EC7491-9D6F-49B3-9973-20BCAF023FF2}" destId="{EE32BE9F-666C-4F46-809D-255D6ADC7AC8}" srcOrd="0" destOrd="0" presId="urn:microsoft.com/office/officeart/2016/7/layout/BasicLinearProcessNumbered"/>
    <dgm:cxn modelId="{953A2B7E-3EAF-4D25-93F4-405C161AE73B}" type="presOf" srcId="{A5BF999A-707C-4406-BB44-72AEE8C5D2CE}" destId="{F7079BEC-00E3-4304-B0A0-395D3F19DB9C}" srcOrd="0" destOrd="0" presId="urn:microsoft.com/office/officeart/2016/7/layout/BasicLinearProcessNumbered"/>
    <dgm:cxn modelId="{6E36E881-CF5F-4C3A-9961-45B995FA4026}" type="presOf" srcId="{CE6F4359-68F6-4908-8A92-337F486634F5}" destId="{96CBCADA-FE40-401F-82C5-D0F1AD3B7782}" srcOrd="0" destOrd="0" presId="urn:microsoft.com/office/officeart/2016/7/layout/BasicLinearProcessNumbered"/>
    <dgm:cxn modelId="{BF90B092-28C8-46ED-8761-FCE9B1F81E84}" srcId="{53742171-4B41-42A7-AC38-349F42C3FD0F}" destId="{A5BF999A-707C-4406-BB44-72AEE8C5D2CE}" srcOrd="2" destOrd="0" parTransId="{91306256-481E-480C-BE34-3E494AECC91D}" sibTransId="{23EC7491-9D6F-49B3-9973-20BCAF023FF2}"/>
    <dgm:cxn modelId="{11E8C59B-BC00-4F83-BF98-C594F71737BA}" type="presOf" srcId="{A66FD62F-8695-4896-AF18-37C11940C289}" destId="{E8D766D0-7914-40BD-B759-6F5F0094C272}" srcOrd="0" destOrd="0" presId="urn:microsoft.com/office/officeart/2016/7/layout/BasicLinearProcessNumbered"/>
    <dgm:cxn modelId="{AF18BCA9-2AC5-49AF-A4DC-576C9E6BE55A}" type="presOf" srcId="{73A77BA7-795E-423B-A489-B40748DFECC2}" destId="{06F24848-CD6D-45A8-A9EC-11CD000B0AB6}" srcOrd="1" destOrd="0" presId="urn:microsoft.com/office/officeart/2016/7/layout/BasicLinearProcessNumbered"/>
    <dgm:cxn modelId="{19234F4D-BB11-42B7-8C71-95550AEBB621}" type="presParOf" srcId="{45D08EBD-26C4-4F75-88DE-76DB4AE18F85}" destId="{428C5B6E-15DF-43E6-A588-BE09AE231EB6}" srcOrd="0" destOrd="0" presId="urn:microsoft.com/office/officeart/2016/7/layout/BasicLinearProcessNumbered"/>
    <dgm:cxn modelId="{BD59898E-4AA5-4F87-A12F-4B80040A73B9}" type="presParOf" srcId="{428C5B6E-15DF-43E6-A588-BE09AE231EB6}" destId="{BAA01AE4-7701-41BD-853E-FEF852A5C1DA}" srcOrd="0" destOrd="0" presId="urn:microsoft.com/office/officeart/2016/7/layout/BasicLinearProcessNumbered"/>
    <dgm:cxn modelId="{0E800688-95D1-4E43-BC56-D97F2A5C7395}" type="presParOf" srcId="{428C5B6E-15DF-43E6-A588-BE09AE231EB6}" destId="{96CBCADA-FE40-401F-82C5-D0F1AD3B7782}" srcOrd="1" destOrd="0" presId="urn:microsoft.com/office/officeart/2016/7/layout/BasicLinearProcessNumbered"/>
    <dgm:cxn modelId="{25722BB3-78E3-4B4D-81D3-6A07086CC488}" type="presParOf" srcId="{428C5B6E-15DF-43E6-A588-BE09AE231EB6}" destId="{B616A630-0BE8-4926-A6DE-7CD26F30C0B6}" srcOrd="2" destOrd="0" presId="urn:microsoft.com/office/officeart/2016/7/layout/BasicLinearProcessNumbered"/>
    <dgm:cxn modelId="{56DCF76B-7EA8-44FE-9FB7-B878ED0AAFEB}" type="presParOf" srcId="{428C5B6E-15DF-43E6-A588-BE09AE231EB6}" destId="{06F24848-CD6D-45A8-A9EC-11CD000B0AB6}" srcOrd="3" destOrd="0" presId="urn:microsoft.com/office/officeart/2016/7/layout/BasicLinearProcessNumbered"/>
    <dgm:cxn modelId="{3AEA4289-D31A-4D4A-B964-B7B385A24B6D}" type="presParOf" srcId="{45D08EBD-26C4-4F75-88DE-76DB4AE18F85}" destId="{20F788E4-C816-41B5-84A8-19A4B5103E23}" srcOrd="1" destOrd="0" presId="urn:microsoft.com/office/officeart/2016/7/layout/BasicLinearProcessNumbered"/>
    <dgm:cxn modelId="{ACFF3A68-C3D1-4B78-8C48-9E381E6EFAB3}" type="presParOf" srcId="{45D08EBD-26C4-4F75-88DE-76DB4AE18F85}" destId="{DD4766E3-B693-43B4-B3EA-EEA59ECAB796}" srcOrd="2" destOrd="0" presId="urn:microsoft.com/office/officeart/2016/7/layout/BasicLinearProcessNumbered"/>
    <dgm:cxn modelId="{FB9EFC2D-D39E-4233-9FD9-6999846D2D3B}" type="presParOf" srcId="{DD4766E3-B693-43B4-B3EA-EEA59ECAB796}" destId="{E8D766D0-7914-40BD-B759-6F5F0094C272}" srcOrd="0" destOrd="0" presId="urn:microsoft.com/office/officeart/2016/7/layout/BasicLinearProcessNumbered"/>
    <dgm:cxn modelId="{4053D18E-D21D-41CF-B2A7-D09EC9DABC3F}" type="presParOf" srcId="{DD4766E3-B693-43B4-B3EA-EEA59ECAB796}" destId="{82D35EBE-36AE-4167-B3EC-1EC0BE3ADAFB}" srcOrd="1" destOrd="0" presId="urn:microsoft.com/office/officeart/2016/7/layout/BasicLinearProcessNumbered"/>
    <dgm:cxn modelId="{BB071E48-D637-47E6-A1F0-0B54A34EC42E}" type="presParOf" srcId="{DD4766E3-B693-43B4-B3EA-EEA59ECAB796}" destId="{A59A2706-0781-4CDA-ACFA-B1DE2C1AA845}" srcOrd="2" destOrd="0" presId="urn:microsoft.com/office/officeart/2016/7/layout/BasicLinearProcessNumbered"/>
    <dgm:cxn modelId="{211AC6CC-C69D-4699-B0CC-B6F698367A4A}" type="presParOf" srcId="{DD4766E3-B693-43B4-B3EA-EEA59ECAB796}" destId="{395562BD-1C94-49D9-B0B1-BDA3270A8D12}" srcOrd="3" destOrd="0" presId="urn:microsoft.com/office/officeart/2016/7/layout/BasicLinearProcessNumbered"/>
    <dgm:cxn modelId="{D41D5314-4292-478B-8B52-55606E5C4096}" type="presParOf" srcId="{45D08EBD-26C4-4F75-88DE-76DB4AE18F85}" destId="{9BB80288-81BE-451F-BACB-F25CBAEFA86C}" srcOrd="3" destOrd="0" presId="urn:microsoft.com/office/officeart/2016/7/layout/BasicLinearProcessNumbered"/>
    <dgm:cxn modelId="{221A0F09-260F-4053-A3A9-D61A6B8D7441}" type="presParOf" srcId="{45D08EBD-26C4-4F75-88DE-76DB4AE18F85}" destId="{A499738C-D465-4870-B7F2-8BC7C84003BC}" srcOrd="4" destOrd="0" presId="urn:microsoft.com/office/officeart/2016/7/layout/BasicLinearProcessNumbered"/>
    <dgm:cxn modelId="{8160069B-9EFC-439B-9DE5-8A2DF7052301}" type="presParOf" srcId="{A499738C-D465-4870-B7F2-8BC7C84003BC}" destId="{F7079BEC-00E3-4304-B0A0-395D3F19DB9C}" srcOrd="0" destOrd="0" presId="urn:microsoft.com/office/officeart/2016/7/layout/BasicLinearProcessNumbered"/>
    <dgm:cxn modelId="{88A5EE53-4435-4B2C-96A0-142A5DE5292D}" type="presParOf" srcId="{A499738C-D465-4870-B7F2-8BC7C84003BC}" destId="{EE32BE9F-666C-4F46-809D-255D6ADC7AC8}" srcOrd="1" destOrd="0" presId="urn:microsoft.com/office/officeart/2016/7/layout/BasicLinearProcessNumbered"/>
    <dgm:cxn modelId="{D5AA3027-EC09-476F-9356-4381C50BF2AB}" type="presParOf" srcId="{A499738C-D465-4870-B7F2-8BC7C84003BC}" destId="{CDD97EFC-591E-4595-9F37-954C76A3F30F}" srcOrd="2" destOrd="0" presId="urn:microsoft.com/office/officeart/2016/7/layout/BasicLinearProcessNumbered"/>
    <dgm:cxn modelId="{C63E5A07-17D5-4477-B70A-9DC69268838F}" type="presParOf" srcId="{A499738C-D465-4870-B7F2-8BC7C84003BC}" destId="{4BF38A22-5C2E-46F2-B434-1050472DFC55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A01AE4-7701-41BD-853E-FEF852A5C1DA}">
      <dsp:nvSpPr>
        <dsp:cNvPr id="0" name=""/>
        <dsp:cNvSpPr/>
      </dsp:nvSpPr>
      <dsp:spPr>
        <a:xfrm>
          <a:off x="0" y="662153"/>
          <a:ext cx="2285999" cy="3200399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8225" tIns="330200" rIns="178225" bIns="33020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Read your scenario and write a review based on your experience. </a:t>
          </a:r>
        </a:p>
      </dsp:txBody>
      <dsp:txXfrm>
        <a:off x="0" y="1878305"/>
        <a:ext cx="2285999" cy="1920239"/>
      </dsp:txXfrm>
    </dsp:sp>
    <dsp:sp modelId="{96CBCADA-FE40-401F-82C5-D0F1AD3B7782}">
      <dsp:nvSpPr>
        <dsp:cNvPr id="0" name=""/>
        <dsp:cNvSpPr/>
      </dsp:nvSpPr>
      <dsp:spPr>
        <a:xfrm>
          <a:off x="662940" y="982193"/>
          <a:ext cx="960119" cy="96011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855" tIns="12700" rIns="74855" bIns="1270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/>
            <a:t>1</a:t>
          </a:r>
        </a:p>
      </dsp:txBody>
      <dsp:txXfrm>
        <a:off x="803546" y="1122799"/>
        <a:ext cx="678907" cy="678907"/>
      </dsp:txXfrm>
    </dsp:sp>
    <dsp:sp modelId="{B616A630-0BE8-4926-A6DE-7CD26F30C0B6}">
      <dsp:nvSpPr>
        <dsp:cNvPr id="0" name=""/>
        <dsp:cNvSpPr/>
      </dsp:nvSpPr>
      <dsp:spPr>
        <a:xfrm>
          <a:off x="0" y="3862480"/>
          <a:ext cx="2285999" cy="72"/>
        </a:xfrm>
        <a:prstGeom prst="rect">
          <a:avLst/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accent5">
              <a:hueOff val="-1351709"/>
              <a:satOff val="-3484"/>
              <a:lumOff val="-2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D766D0-7914-40BD-B759-6F5F0094C272}">
      <dsp:nvSpPr>
        <dsp:cNvPr id="0" name=""/>
        <dsp:cNvSpPr/>
      </dsp:nvSpPr>
      <dsp:spPr>
        <a:xfrm>
          <a:off x="2514600" y="662153"/>
          <a:ext cx="2285999" cy="3200399"/>
        </a:xfrm>
        <a:prstGeom prst="rect">
          <a:avLst/>
        </a:prstGeom>
        <a:solidFill>
          <a:schemeClr val="accent5">
            <a:tint val="40000"/>
            <a:alpha val="90000"/>
            <a:hueOff val="-3369881"/>
            <a:satOff val="-11416"/>
            <a:lumOff val="-1464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3369881"/>
              <a:satOff val="-11416"/>
              <a:lumOff val="-146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8225" tIns="330200" rIns="178225" bIns="33020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Get with a group and match each review with its scenario. </a:t>
          </a:r>
        </a:p>
      </dsp:txBody>
      <dsp:txXfrm>
        <a:off x="2514600" y="1878305"/>
        <a:ext cx="2285999" cy="1920239"/>
      </dsp:txXfrm>
    </dsp:sp>
    <dsp:sp modelId="{82D35EBE-36AE-4167-B3EC-1EC0BE3ADAFB}">
      <dsp:nvSpPr>
        <dsp:cNvPr id="0" name=""/>
        <dsp:cNvSpPr/>
      </dsp:nvSpPr>
      <dsp:spPr>
        <a:xfrm>
          <a:off x="3177540" y="982193"/>
          <a:ext cx="960119" cy="960119"/>
        </a:xfrm>
        <a:prstGeom prst="ellipse">
          <a:avLst/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accent5">
              <a:hueOff val="-2703417"/>
              <a:satOff val="-6968"/>
              <a:lumOff val="-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855" tIns="12700" rIns="74855" bIns="1270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/>
            <a:t>2</a:t>
          </a:r>
        </a:p>
      </dsp:txBody>
      <dsp:txXfrm>
        <a:off x="3318146" y="1122799"/>
        <a:ext cx="678907" cy="678907"/>
      </dsp:txXfrm>
    </dsp:sp>
    <dsp:sp modelId="{A59A2706-0781-4CDA-ACFA-B1DE2C1AA845}">
      <dsp:nvSpPr>
        <dsp:cNvPr id="0" name=""/>
        <dsp:cNvSpPr/>
      </dsp:nvSpPr>
      <dsp:spPr>
        <a:xfrm>
          <a:off x="2514600" y="3862480"/>
          <a:ext cx="2285999" cy="72"/>
        </a:xfrm>
        <a:prstGeom prst="rect">
          <a:avLst/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accent5">
              <a:hueOff val="-4055126"/>
              <a:satOff val="-10451"/>
              <a:lumOff val="-705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079BEC-00E3-4304-B0A0-395D3F19DB9C}">
      <dsp:nvSpPr>
        <dsp:cNvPr id="0" name=""/>
        <dsp:cNvSpPr/>
      </dsp:nvSpPr>
      <dsp:spPr>
        <a:xfrm>
          <a:off x="5029199" y="662153"/>
          <a:ext cx="2285999" cy="3200399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8225" tIns="330200" rIns="178225" bIns="33020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Explain how you knew that review went with that scenario. </a:t>
          </a:r>
        </a:p>
      </dsp:txBody>
      <dsp:txXfrm>
        <a:off x="5029199" y="1878305"/>
        <a:ext cx="2285999" cy="1920239"/>
      </dsp:txXfrm>
    </dsp:sp>
    <dsp:sp modelId="{EE32BE9F-666C-4F46-809D-255D6ADC7AC8}">
      <dsp:nvSpPr>
        <dsp:cNvPr id="0" name=""/>
        <dsp:cNvSpPr/>
      </dsp:nvSpPr>
      <dsp:spPr>
        <a:xfrm>
          <a:off x="5692139" y="982193"/>
          <a:ext cx="960119" cy="960119"/>
        </a:xfrm>
        <a:prstGeom prst="ellipse">
          <a:avLst/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accent5">
              <a:hueOff val="-5406834"/>
              <a:satOff val="-13935"/>
              <a:lumOff val="-941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855" tIns="12700" rIns="74855" bIns="1270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/>
            <a:t>3</a:t>
          </a:r>
        </a:p>
      </dsp:txBody>
      <dsp:txXfrm>
        <a:off x="5832745" y="1122799"/>
        <a:ext cx="678907" cy="678907"/>
      </dsp:txXfrm>
    </dsp:sp>
    <dsp:sp modelId="{CDD97EFC-591E-4595-9F37-954C76A3F30F}">
      <dsp:nvSpPr>
        <dsp:cNvPr id="0" name=""/>
        <dsp:cNvSpPr/>
      </dsp:nvSpPr>
      <dsp:spPr>
        <a:xfrm>
          <a:off x="5029199" y="3862480"/>
          <a:ext cx="2285999" cy="72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DF037-509B-4FDD-8283-C730E20A29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2798E6-58E1-458B-B907-371706DEB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E14908-7919-48D7-BBAD-1CCA9382E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78227-5280-4C3B-ADDA-841130CAE36B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7647AE-3893-4DBB-987C-5219CCFD1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84E666-2617-4727-96DA-016EA02E9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BAE8-3F75-4F27-8309-C9DEF24D8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842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79C35-6631-4176-8787-FCB4C3700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EC242A-3566-4E97-9030-4B297ECE33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3198FB-5977-4B95-B81B-A3B663365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78227-5280-4C3B-ADDA-841130CAE36B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3559DF-E3B1-42B8-9224-FE9E477D2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EB7214-B998-499A-861F-C0BA18E34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BAE8-3F75-4F27-8309-C9DEF24D8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442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A42D6A-FA35-4598-98F6-999DDE5CA7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C1FA9E-6FF0-4F3D-971B-79F1B8C2E9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968BE8-32F0-4057-ABA6-6F61E69C4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78227-5280-4C3B-ADDA-841130CAE36B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2BF168-9DE6-4442-957A-16988098C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634428-D51E-4345-B40D-617066289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BAE8-3F75-4F27-8309-C9DEF24D8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887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91075-4537-4916-B24C-F1B49F575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765FED-61B2-4A3B-8494-F07CED6A4B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C19AFF-0D6A-48F9-9783-6B633F880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78227-5280-4C3B-ADDA-841130CAE36B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A93D6E-581D-419C-9E59-2CDFBBB77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5A2979-3D1F-49AF-89FF-B83940534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BAE8-3F75-4F27-8309-C9DEF24D8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807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1DD75-32D9-4DB5-A83E-77F3C3A64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ADB82B-3DBF-4734-90D3-8A49F9EAC9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593DB9-64E8-4988-8804-A48CC94AE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78227-5280-4C3B-ADDA-841130CAE36B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3F0D9F-D200-47A6-B3ED-101525889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560992-ECC8-4ACE-9F62-2E353691A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BAE8-3F75-4F27-8309-C9DEF24D8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790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1334B-D9D3-4789-AFEB-EEC860F7F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A8AF6-9E1A-4AFF-96A7-725778B852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FF0080-815B-4F27-9837-2C0CD7E7FE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2698FD-94B5-45BC-827C-C66D6D81E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78227-5280-4C3B-ADDA-841130CAE36B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012607-8208-48DB-A1AB-A5023FAF3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9A3430-7D89-45E3-9E85-D8C2CF5E1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BAE8-3F75-4F27-8309-C9DEF24D8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579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EB4D7-35C8-4883-819D-656E9D021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435B3B-2FE5-4154-883F-A8752FFDBE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C3098C-4544-4A01-B1AC-4D30874190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411722-54CF-449F-AB28-4064A63B6F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B45998-F306-43A2-ADDF-B887A5A05D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73DD68-63C3-4D3A-88EE-741D6084A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78227-5280-4C3B-ADDA-841130CAE36B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68999E-060A-4979-AAEC-0C08E7EE7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E02093-8555-4AD5-AC0E-D1B4D080B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BAE8-3F75-4F27-8309-C9DEF24D8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30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7F5BF-4F55-4771-95C3-85257117F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363D83-D4A3-4B22-9E71-FF1EAFC7F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78227-5280-4C3B-ADDA-841130CAE36B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BF1660-C9B1-4FAD-A0F2-E9DF2256D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796985-C057-4489-9FA6-CB9BD434F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BAE8-3F75-4F27-8309-C9DEF24D8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953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9311EC-E1F8-43AC-9240-96C33431A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78227-5280-4C3B-ADDA-841130CAE36B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E7D86D-B7CD-4799-A3B8-4366CBCF7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DBEE66-B389-4CAE-AADB-DE7433951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BAE8-3F75-4F27-8309-C9DEF24D8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941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CC49C-D152-4C96-8E8A-94A13FFBC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5F5D08-7B45-4AFA-8C33-BE2F2F787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23E15D-6FEC-4BFD-BF6B-A0E5A50171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1E159B-FF69-4273-B531-9CD861E24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78227-5280-4C3B-ADDA-841130CAE36B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7F73C8-CE47-4C98-8E19-98C5F6F65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B02D46-3286-4E8B-A59E-63F229642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BAE8-3F75-4F27-8309-C9DEF24D8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084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1095F-20FE-4D6B-925E-73178E54A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2AA9CE-D43E-4172-8514-5452D8AA1A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F62985-0A55-459E-8CC0-EAE5A3D94F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A9F3A6-C6C3-495D-B46C-80D607D68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78227-5280-4C3B-ADDA-841130CAE36B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4C20EA-C0B3-4C2B-BFB5-CE3EB33FA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3D3878-5071-4E6F-952A-70E7A01BE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BAE8-3F75-4F27-8309-C9DEF24D8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687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595557-A7CC-4E5C-9F5A-FEE7814E0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BF9DA6-4A64-41FA-9AAB-F66E84EACE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31EA8-C04B-43A2-9E18-E9E9AEEE6A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78227-5280-4C3B-ADDA-841130CAE36B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8D037A-CC26-4CC4-8D9A-DB53FD7E80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39728D-DD20-49AA-AB7A-3BE5E8F185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DBAE8-3F75-4F27-8309-C9DEF24D8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981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D2C4BFA1-2075-4901-9E24-E41D1FDD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55481" y="498348"/>
            <a:ext cx="9902663" cy="5861304"/>
            <a:chOff x="1155481" y="498348"/>
            <a:chExt cx="9902663" cy="5861304"/>
          </a:xfrm>
        </p:grpSpPr>
        <p:sp>
          <p:nvSpPr>
            <p:cNvPr id="23" name="Oval 5">
              <a:extLst>
                <a:ext uri="{FF2B5EF4-FFF2-40B4-BE49-F238E27FC236}">
                  <a16:creationId xmlns:a16="http://schemas.microsoft.com/office/drawing/2014/main" id="{985A7375-E3AF-4F5C-85AE-17E8832952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5481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F0307F65-8304-4FA8-A841-D4D762541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196840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25" name="Oval 5">
              <a:extLst>
                <a:ext uri="{FF2B5EF4-FFF2-40B4-BE49-F238E27FC236}">
                  <a16:creationId xmlns:a16="http://schemas.microsoft.com/office/drawing/2014/main" id="{C8B8394C-136F-4E05-A002-D93A5E79CD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65348" y="498348"/>
              <a:ext cx="5861304" cy="5861304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</p: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053FB2EE-284F-4C87-AB3D-BBF87A9FAB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14600"/>
            <a:ext cx="12192000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F98AD2-F5F5-4D32-BDF6-EF4DDE3176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76538"/>
            <a:ext cx="9144000" cy="1381188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chemeClr val="bg2"/>
                </a:solidFill>
              </a:rPr>
              <a:t>Reliable vs. Unreliable Sources</a:t>
            </a:r>
          </a:p>
        </p:txBody>
      </p:sp>
    </p:spTree>
    <p:extLst>
      <p:ext uri="{BB962C8B-B14F-4D97-AF65-F5344CB8AC3E}">
        <p14:creationId xmlns:p14="http://schemas.microsoft.com/office/powerpoint/2010/main" val="3281107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60BFE2A-2533-4E82-9DDE-7ECA6CD84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sz="3700">
                <a:solidFill>
                  <a:srgbClr val="FFFFFF"/>
                </a:solidFill>
              </a:rPr>
              <a:t>BIAS: a strong and one-sided opinion that is based more on emotion than in evidence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4DD25-E5CA-4BAA-8CB5-8DFE6705C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Every source has a point-of-view, but when that point of view is expressed through a strong and one-sided opinion, it is called bias. Bias can limit the usefulness of a source, depending on the reader’s purpose for reading. 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Look for: 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“loaded” language that is overwhelmingly positive or negative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Author intentionally adds and emphasizes or leaves out information to support their opinion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Language that is offensive based on gender, race, sexual orientation, nationality, ethnicity, or other characteristics </a:t>
            </a:r>
          </a:p>
        </p:txBody>
      </p:sp>
    </p:spTree>
    <p:extLst>
      <p:ext uri="{BB962C8B-B14F-4D97-AF65-F5344CB8AC3E}">
        <p14:creationId xmlns:p14="http://schemas.microsoft.com/office/powerpoint/2010/main" val="2869406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5C88B2-02F4-4667-9321-D9F94510A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57400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anchor="ctr">
            <a:normAutofit fontScale="90000"/>
          </a:bodyPr>
          <a:lstStyle/>
          <a:p>
            <a:pPr algn="ctr"/>
            <a:r>
              <a:rPr lang="en-US" sz="4800">
                <a:solidFill>
                  <a:srgbClr val="FFFFFF"/>
                </a:solidFill>
              </a:rPr>
              <a:t>Yelp Review Activity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A2EA66F-8A37-463A-9D8C-8A65595F9B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877731"/>
              </p:ext>
            </p:extLst>
          </p:nvPr>
        </p:nvGraphicFramePr>
        <p:xfrm>
          <a:off x="4038600" y="1926304"/>
          <a:ext cx="7315200" cy="4524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Image result for yelp review template">
            <a:extLst>
              <a:ext uri="{FF2B5EF4-FFF2-40B4-BE49-F238E27FC236}">
                <a16:creationId xmlns:a16="http://schemas.microsoft.com/office/drawing/2014/main" id="{39B1CC8E-A38B-451A-8AA1-9977DE33D6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6062" y="235049"/>
            <a:ext cx="4495800" cy="224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8155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BEF26-5B15-43EA-B8AA-B6FC306B1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Favilla’s</a:t>
            </a:r>
            <a:r>
              <a:rPr lang="en-US" dirty="0"/>
              <a:t> Italian Restaurant Scenario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FA4917-D375-4786-B56E-CA2966B0D9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4246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Scenario #1: You are married to the owner of </a:t>
            </a:r>
            <a:r>
              <a:rPr lang="en-US" dirty="0" err="1"/>
              <a:t>Favilla’s</a:t>
            </a:r>
            <a:r>
              <a:rPr lang="en-US" dirty="0"/>
              <a:t> Italian restaurant. Yelp reviews help your significant other’s business and you want a new car, so you decide to pretend to be a regular customer and write a killer review! </a:t>
            </a:r>
          </a:p>
          <a:p>
            <a:r>
              <a:rPr lang="en-US" dirty="0"/>
              <a:t>Scenario #2: You were fired from </a:t>
            </a:r>
            <a:r>
              <a:rPr lang="en-US" dirty="0" err="1"/>
              <a:t>Favilla’s</a:t>
            </a:r>
            <a:r>
              <a:rPr lang="en-US" dirty="0"/>
              <a:t> because you called out of work too many times. You think this was unfair because they didn’t even care that you had a good reason. You want to get back at </a:t>
            </a:r>
            <a:r>
              <a:rPr lang="en-US" dirty="0" err="1"/>
              <a:t>Favillas</a:t>
            </a:r>
            <a:r>
              <a:rPr lang="en-US" dirty="0"/>
              <a:t> so you decide to pretend to be an upset customer and write a nasty review. </a:t>
            </a:r>
          </a:p>
          <a:p>
            <a:r>
              <a:rPr lang="en-US" dirty="0"/>
              <a:t>Scenario #3: You were a customer at </a:t>
            </a:r>
            <a:r>
              <a:rPr lang="en-US" dirty="0" err="1"/>
              <a:t>Favilla’s</a:t>
            </a:r>
            <a:r>
              <a:rPr lang="en-US" dirty="0"/>
              <a:t>. Overall, you enjoyed your time there and would go back again. You decide to write your neutral review about their food and service. </a:t>
            </a:r>
          </a:p>
        </p:txBody>
      </p:sp>
    </p:spTree>
    <p:extLst>
      <p:ext uri="{BB962C8B-B14F-4D97-AF65-F5344CB8AC3E}">
        <p14:creationId xmlns:p14="http://schemas.microsoft.com/office/powerpoint/2010/main" val="2036622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95AE1E681ACD47AD5C4CB621464E16" ma:contentTypeVersion="2" ma:contentTypeDescription="Create a new document." ma:contentTypeScope="" ma:versionID="4260dfe35b5cc40e2acfc0b8c907bcdc">
  <xsd:schema xmlns:xsd="http://www.w3.org/2001/XMLSchema" xmlns:xs="http://www.w3.org/2001/XMLSchema" xmlns:p="http://schemas.microsoft.com/office/2006/metadata/properties" xmlns:ns3="3bc570dc-7a3b-490d-aa03-1766c6eeab03" targetNamespace="http://schemas.microsoft.com/office/2006/metadata/properties" ma:root="true" ma:fieldsID="1ae9c37ce95303289bcf1603a67272ba" ns3:_="">
    <xsd:import namespace="3bc570dc-7a3b-490d-aa03-1766c6eeab0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c570dc-7a3b-490d-aa03-1766c6eeab0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EF68825-7D9D-4739-8376-37AE969EF3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bc570dc-7a3b-490d-aa03-1766c6eeab0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906731A-D3B6-4D39-AA46-BCAF66F37AA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EAFFCDD-8532-46A6-96CF-E066271830DD}">
  <ds:schemaRefs>
    <ds:schemaRef ds:uri="3bc570dc-7a3b-490d-aa03-1766c6eeab03"/>
    <ds:schemaRef ds:uri="http://purl.org/dc/dcmitype/"/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296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Reliable vs. Unreliable Sources</vt:lpstr>
      <vt:lpstr>BIAS: a strong and one-sided opinion that is based more on emotion than in evidence</vt:lpstr>
      <vt:lpstr>Yelp Review Activity</vt:lpstr>
      <vt:lpstr>Favilla’s Italian Restaurant Scenario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Reliable vs. Unreliable Sources</dc:title>
  <dc:creator>Jeanie Peterson _ Staff - ReedyCreekMS</dc:creator>
  <cp:lastModifiedBy>Jeanie Peterson _ Staff - ReedyCreekMS</cp:lastModifiedBy>
  <cp:revision>4</cp:revision>
  <dcterms:created xsi:type="dcterms:W3CDTF">2019-08-27T15:57:33Z</dcterms:created>
  <dcterms:modified xsi:type="dcterms:W3CDTF">2019-08-27T16:35:00Z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0x0101004595AE1E681ACD47AD5C4CB621464E16</vt:lpwstr>
  </property>
</Properties>
</file>