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  <p:sldMasterId id="2147483697" r:id="rId2"/>
    <p:sldMasterId id="2147483712" r:id="rId3"/>
    <p:sldMasterId id="2147483727" r:id="rId4"/>
  </p:sldMasterIdLst>
  <p:sldIdLst>
    <p:sldId id="256" r:id="rId5"/>
    <p:sldId id="258" r:id="rId6"/>
    <p:sldId id="257" r:id="rId7"/>
    <p:sldId id="259" r:id="rId8"/>
    <p:sldId id="261" r:id="rId9"/>
    <p:sldId id="262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3890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005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82507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23165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113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1536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169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9838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14772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03419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636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0418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9646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00278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214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82117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77127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9188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2667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93893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460569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044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23409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3825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754930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7554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8976215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8876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22620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1927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7379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71295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7876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789560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338355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05706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83787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771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26068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3892900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504621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486571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3947485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8433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426730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56628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826563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48053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7179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3787131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517392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697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44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932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09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197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6.xml"/><Relationship Id="rId13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5.xml"/><Relationship Id="rId12" Type="http://schemas.openxmlformats.org/officeDocument/2006/relationships/slideLayout" Target="../slideLayouts/slideLayout40.xml"/><Relationship Id="rId2" Type="http://schemas.openxmlformats.org/officeDocument/2006/relationships/slideLayout" Target="../slideLayouts/slideLayout30.xml"/><Relationship Id="rId1" Type="http://schemas.openxmlformats.org/officeDocument/2006/relationships/slideLayout" Target="../slideLayouts/slideLayout29.xml"/><Relationship Id="rId6" Type="http://schemas.openxmlformats.org/officeDocument/2006/relationships/slideLayout" Target="../slideLayouts/slideLayout34.xml"/><Relationship Id="rId11" Type="http://schemas.openxmlformats.org/officeDocument/2006/relationships/slideLayout" Target="../slideLayouts/slideLayout39.xml"/><Relationship Id="rId5" Type="http://schemas.openxmlformats.org/officeDocument/2006/relationships/slideLayout" Target="../slideLayouts/slideLayout33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2.xml"/><Relationship Id="rId9" Type="http://schemas.openxmlformats.org/officeDocument/2006/relationships/slideLayout" Target="../slideLayouts/slideLayout37.xml"/><Relationship Id="rId14" Type="http://schemas.openxmlformats.org/officeDocument/2006/relationships/slideLayout" Target="../slideLayouts/slideLayout4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0.xml"/><Relationship Id="rId13" Type="http://schemas.openxmlformats.org/officeDocument/2006/relationships/slideLayout" Target="../slideLayouts/slideLayout55.xml"/><Relationship Id="rId3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9.xml"/><Relationship Id="rId12" Type="http://schemas.openxmlformats.org/officeDocument/2006/relationships/slideLayout" Target="../slideLayouts/slideLayout54.xml"/><Relationship Id="rId2" Type="http://schemas.openxmlformats.org/officeDocument/2006/relationships/slideLayout" Target="../slideLayouts/slideLayout44.xml"/><Relationship Id="rId1" Type="http://schemas.openxmlformats.org/officeDocument/2006/relationships/slideLayout" Target="../slideLayouts/slideLayout43.xml"/><Relationship Id="rId6" Type="http://schemas.openxmlformats.org/officeDocument/2006/relationships/slideLayout" Target="../slideLayouts/slideLayout48.xml"/><Relationship Id="rId11" Type="http://schemas.openxmlformats.org/officeDocument/2006/relationships/slideLayout" Target="../slideLayouts/slideLayout53.xml"/><Relationship Id="rId5" Type="http://schemas.openxmlformats.org/officeDocument/2006/relationships/slideLayout" Target="../slideLayouts/slideLayout47.xml"/><Relationship Id="rId15" Type="http://schemas.openxmlformats.org/officeDocument/2006/relationships/theme" Target="../theme/theme4.xml"/><Relationship Id="rId10" Type="http://schemas.openxmlformats.org/officeDocument/2006/relationships/slideLayout" Target="../slideLayouts/slideLayout52.xml"/><Relationship Id="rId4" Type="http://schemas.openxmlformats.org/officeDocument/2006/relationships/slideLayout" Target="../slideLayouts/slideLayout46.xml"/><Relationship Id="rId9" Type="http://schemas.openxmlformats.org/officeDocument/2006/relationships/slideLayout" Target="../slideLayouts/slideLayout51.xml"/><Relationship Id="rId14" Type="http://schemas.openxmlformats.org/officeDocument/2006/relationships/slideLayout" Target="../slideLayouts/slideLayout5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225321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  <p:sldLayoutId id="2147483694" r:id="rId12"/>
    <p:sldLayoutId id="2147483695" r:id="rId13"/>
    <p:sldLayoutId id="214748369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6120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39773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7/3/2016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4152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401" y="3369387"/>
            <a:ext cx="10572000" cy="2971051"/>
          </a:xfrm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8.29.16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335" y="115910"/>
            <a:ext cx="5306096" cy="4623515"/>
          </a:xfrm>
        </p:spPr>
        <p:txBody>
          <a:bodyPr>
            <a:normAutofit fontScale="92500"/>
          </a:bodyPr>
          <a:lstStyle/>
          <a:p>
            <a:r>
              <a:rPr lang="en-US" sz="2800" i="1" dirty="0" err="1" smtClean="0">
                <a:latin typeface="Comic Sans MS" panose="030F0702030302020204" pitchFamily="66" charset="0"/>
              </a:rPr>
              <a:t>Bellwork</a:t>
            </a:r>
            <a:r>
              <a:rPr lang="en-US" sz="2800" i="1" dirty="0" smtClean="0">
                <a:latin typeface="Comic Sans MS" panose="030F0702030302020204" pitchFamily="66" charset="0"/>
              </a:rPr>
              <a:t> notebook = Composition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en-US" sz="2400" i="1" dirty="0" smtClean="0">
                <a:latin typeface="Comic Sans MS" panose="030F0702030302020204" pitchFamily="66" charset="0"/>
              </a:rPr>
              <a:t>Write your name w/ permanent marker on the front 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en-US" sz="2400" i="1" dirty="0" smtClean="0">
                <a:latin typeface="Comic Sans MS" panose="030F0702030302020204" pitchFamily="66" charset="0"/>
              </a:rPr>
              <a:t>Open your book to the 1</a:t>
            </a:r>
            <a:r>
              <a:rPr lang="en-US" sz="2400" i="1" baseline="30000" dirty="0" smtClean="0">
                <a:latin typeface="Comic Sans MS" panose="030F0702030302020204" pitchFamily="66" charset="0"/>
              </a:rPr>
              <a:t>st</a:t>
            </a:r>
            <a:r>
              <a:rPr lang="en-US" sz="2400" i="1" dirty="0" smtClean="0">
                <a:latin typeface="Comic Sans MS" panose="030F0702030302020204" pitchFamily="66" charset="0"/>
              </a:rPr>
              <a:t> page. 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en-US" sz="2400" i="1" dirty="0" smtClean="0">
                <a:latin typeface="Comic Sans MS" panose="030F0702030302020204" pitchFamily="66" charset="0"/>
              </a:rPr>
              <a:t>Write the date on the right side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en-US" sz="2400" i="1" dirty="0" smtClean="0">
                <a:latin typeface="Comic Sans MS" panose="030F0702030302020204" pitchFamily="66" charset="0"/>
              </a:rPr>
              <a:t>Answer the question below. USE THE LINES. This should NOT take more than 7 lines! 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452315" y="231397"/>
            <a:ext cx="5394103" cy="462351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 smtClean="0"/>
              <a:t>TODAY’S QUESTION: </a:t>
            </a:r>
          </a:p>
          <a:p>
            <a:r>
              <a:rPr lang="en-US" sz="3200" b="1" dirty="0" smtClean="0"/>
              <a:t>Introduce yourself to me by giving me your:</a:t>
            </a:r>
          </a:p>
          <a:p>
            <a:r>
              <a:rPr lang="en-US" sz="3200" b="1" dirty="0" smtClean="0"/>
              <a:t>		- name and birthday</a:t>
            </a:r>
          </a:p>
          <a:p>
            <a:r>
              <a:rPr lang="en-US" sz="3200" b="1" dirty="0" smtClean="0"/>
              <a:t>		- 5 likes and 3 dislikes</a:t>
            </a:r>
          </a:p>
          <a:p>
            <a:r>
              <a:rPr lang="en-US" sz="3200" b="1" dirty="0" smtClean="0"/>
              <a:t>		- random fact</a:t>
            </a:r>
          </a:p>
          <a:p>
            <a:endParaRPr lang="en-US" sz="3200" dirty="0" smtClean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26003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401" y="3369387"/>
            <a:ext cx="10572000" cy="2971051"/>
          </a:xfrm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8.30.16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3335" y="115910"/>
            <a:ext cx="5306096" cy="4623515"/>
          </a:xfrm>
        </p:spPr>
        <p:txBody>
          <a:bodyPr>
            <a:normAutofit/>
          </a:bodyPr>
          <a:lstStyle/>
          <a:p>
            <a:r>
              <a:rPr lang="en-US" sz="2800" i="1" dirty="0" err="1" smtClean="0">
                <a:latin typeface="Comic Sans MS" panose="030F0702030302020204" pitchFamily="66" charset="0"/>
              </a:rPr>
              <a:t>Bellwork</a:t>
            </a:r>
            <a:r>
              <a:rPr lang="en-US" sz="2800" i="1" dirty="0" smtClean="0">
                <a:latin typeface="Comic Sans MS" panose="030F0702030302020204" pitchFamily="66" charset="0"/>
              </a:rPr>
              <a:t> notebook = Composition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en-US" sz="2400" i="1" dirty="0" smtClean="0">
                <a:latin typeface="Comic Sans MS" panose="030F0702030302020204" pitchFamily="66" charset="0"/>
              </a:rPr>
              <a:t>Skip 1 (ONE!!!!) LINE from yesterday’s </a:t>
            </a:r>
            <a:r>
              <a:rPr lang="en-US" sz="2400" i="1" dirty="0" err="1" smtClean="0">
                <a:latin typeface="Comic Sans MS" panose="030F0702030302020204" pitchFamily="66" charset="0"/>
              </a:rPr>
              <a:t>bellwork</a:t>
            </a:r>
            <a:endParaRPr lang="en-US" sz="2400" i="1" dirty="0" smtClean="0">
              <a:latin typeface="Comic Sans MS" panose="030F0702030302020204" pitchFamily="66" charset="0"/>
            </a:endParaRP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en-US" sz="2400" i="1" dirty="0" smtClean="0">
                <a:latin typeface="Comic Sans MS" panose="030F0702030302020204" pitchFamily="66" charset="0"/>
              </a:rPr>
              <a:t>Write date on right side</a:t>
            </a:r>
          </a:p>
          <a:p>
            <a:pPr marL="800100" lvl="1" indent="-342900">
              <a:buClr>
                <a:schemeClr val="tx1"/>
              </a:buClr>
              <a:buAutoNum type="arabicPeriod"/>
            </a:pPr>
            <a:r>
              <a:rPr lang="en-US" sz="2400" i="1" dirty="0" smtClean="0">
                <a:latin typeface="Comic Sans MS" panose="030F0702030302020204" pitchFamily="66" charset="0"/>
              </a:rPr>
              <a:t>Answer question</a:t>
            </a:r>
            <a:endParaRPr lang="en-US" sz="2400" dirty="0" smtClean="0"/>
          </a:p>
          <a:p>
            <a:endParaRPr lang="en-US" dirty="0"/>
          </a:p>
        </p:txBody>
      </p:sp>
      <p:sp>
        <p:nvSpPr>
          <p:cNvPr id="6" name="Subtitle 2"/>
          <p:cNvSpPr txBox="1">
            <a:spLocks/>
          </p:cNvSpPr>
          <p:nvPr/>
        </p:nvSpPr>
        <p:spPr>
          <a:xfrm>
            <a:off x="6452315" y="231397"/>
            <a:ext cx="5394103" cy="4623515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200" b="1" u="sng" dirty="0" smtClean="0"/>
              <a:t>TODAY’S QUESTION: </a:t>
            </a:r>
          </a:p>
          <a:p>
            <a:r>
              <a:rPr lang="en-US" sz="1700" dirty="0"/>
              <a:t>Describe your culture by telling me about what</a:t>
            </a:r>
            <a:r>
              <a:rPr lang="en-US" sz="1700" dirty="0" smtClean="0"/>
              <a:t>… </a:t>
            </a:r>
          </a:p>
          <a:p>
            <a:r>
              <a:rPr lang="en-US" dirty="0" smtClean="0"/>
              <a:t>(AT </a:t>
            </a:r>
            <a:r>
              <a:rPr lang="en-US" dirty="0"/>
              <a:t>LEAST 3 examples for each</a:t>
            </a:r>
            <a:r>
              <a:rPr lang="en-US" dirty="0" smtClean="0"/>
              <a:t>)</a:t>
            </a:r>
            <a:r>
              <a:rPr lang="en-US" sz="1600" dirty="0" smtClean="0"/>
              <a:t> </a:t>
            </a:r>
            <a:endParaRPr lang="en-US" sz="1600" dirty="0"/>
          </a:p>
          <a:p>
            <a:r>
              <a:rPr lang="en-US" sz="3200" dirty="0" smtClean="0"/>
              <a:t>1.  Food </a:t>
            </a:r>
            <a:r>
              <a:rPr lang="en-US" sz="3200" dirty="0"/>
              <a:t>you eat?</a:t>
            </a:r>
          </a:p>
          <a:p>
            <a:r>
              <a:rPr lang="en-US" sz="3200" dirty="0" smtClean="0"/>
              <a:t>2.  Music </a:t>
            </a:r>
            <a:r>
              <a:rPr lang="en-US" sz="3200" dirty="0"/>
              <a:t>you listen to?</a:t>
            </a:r>
          </a:p>
          <a:p>
            <a:r>
              <a:rPr lang="en-US" sz="3200" dirty="0" smtClean="0"/>
              <a:t>3.  TV </a:t>
            </a:r>
            <a:r>
              <a:rPr lang="en-US" sz="3200" dirty="0"/>
              <a:t>shows you watch?</a:t>
            </a:r>
          </a:p>
          <a:p>
            <a:r>
              <a:rPr lang="en-US" sz="3200" dirty="0" smtClean="0"/>
              <a:t>4.  Religious </a:t>
            </a:r>
            <a:r>
              <a:rPr lang="en-US" sz="3200" dirty="0"/>
              <a:t>practice(s) you partake in</a:t>
            </a:r>
            <a:r>
              <a:rPr lang="en-US" sz="3200" dirty="0" smtClean="0"/>
              <a:t>? (optional) </a:t>
            </a:r>
            <a:endParaRPr lang="en-US" sz="3200" dirty="0"/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5614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153" y="5498334"/>
            <a:ext cx="10572000" cy="814113"/>
          </a:xfrm>
        </p:spPr>
        <p:txBody>
          <a:bodyPr/>
          <a:lstStyle/>
          <a:p>
            <a:r>
              <a:rPr lang="en-US" dirty="0" smtClean="0"/>
              <a:t>Exit Slip 8.30.16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15154" y="321972"/>
            <a:ext cx="11140225" cy="4468969"/>
          </a:xfrm>
        </p:spPr>
        <p:txBody>
          <a:bodyPr>
            <a:noAutofit/>
          </a:bodyPr>
          <a:lstStyle/>
          <a:p>
            <a:r>
              <a:rPr lang="en-US" sz="4400" dirty="0"/>
              <a:t>1. Describe what culture means.</a:t>
            </a:r>
          </a:p>
          <a:p>
            <a:r>
              <a:rPr lang="en-US" sz="4400" dirty="0"/>
              <a:t>2. Why is it important to recognize differences among cultures? </a:t>
            </a:r>
          </a:p>
          <a:p>
            <a:r>
              <a:rPr lang="en-US" sz="4400" dirty="0"/>
              <a:t>3. Do you think it would be hard to live in another culture? Why/Why not?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3331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2728" y="5459697"/>
            <a:ext cx="10572000" cy="878508"/>
          </a:xfrm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8.31.16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31065" y="373487"/>
            <a:ext cx="10841088" cy="4275785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 smtClean="0">
                <a:latin typeface="Comic Sans MS" panose="030F0702030302020204" pitchFamily="66" charset="0"/>
              </a:rPr>
              <a:t>Remember to Skip only ONE line and write the DATE. </a:t>
            </a:r>
          </a:p>
          <a:p>
            <a:r>
              <a:rPr lang="en-US" i="1" dirty="0" smtClean="0">
                <a:latin typeface="Comic Sans MS" panose="030F0702030302020204" pitchFamily="66" charset="0"/>
              </a:rPr>
              <a:t>If you’re out of room on the first page, begin on the BACK of the first page. </a:t>
            </a:r>
          </a:p>
          <a:p>
            <a:endParaRPr lang="en-US" dirty="0" smtClean="0"/>
          </a:p>
          <a:p>
            <a:r>
              <a:rPr lang="en-US" sz="3600" dirty="0" smtClean="0"/>
              <a:t>Describe Western North Carolina (where we live). </a:t>
            </a:r>
          </a:p>
          <a:p>
            <a:r>
              <a:rPr lang="en-US" sz="3600" dirty="0" smtClean="0"/>
              <a:t>1. What </a:t>
            </a:r>
            <a:r>
              <a:rPr lang="en-US" sz="3600" dirty="0"/>
              <a:t>kind of geographical features does it have? </a:t>
            </a:r>
            <a:endParaRPr lang="en-US" sz="3600" dirty="0" smtClean="0"/>
          </a:p>
          <a:p>
            <a:r>
              <a:rPr lang="en-US" sz="3600" dirty="0" smtClean="0"/>
              <a:t>2. How </a:t>
            </a:r>
            <a:r>
              <a:rPr lang="en-US" sz="3600" dirty="0"/>
              <a:t>do we use our land? </a:t>
            </a:r>
            <a:endParaRPr lang="en-US" sz="3600" dirty="0" smtClean="0"/>
          </a:p>
          <a:p>
            <a:r>
              <a:rPr lang="en-US" sz="3600" dirty="0" smtClean="0"/>
              <a:t>3. How </a:t>
            </a:r>
            <a:r>
              <a:rPr lang="en-US" sz="3600" dirty="0"/>
              <a:t>does where we live affect what kind of people we are/culture we have?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9906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00153" y="5498334"/>
            <a:ext cx="10572000" cy="814113"/>
          </a:xfrm>
        </p:spPr>
        <p:txBody>
          <a:bodyPr/>
          <a:lstStyle/>
          <a:p>
            <a:r>
              <a:rPr lang="en-US" dirty="0" smtClean="0"/>
              <a:t>Exit Slip 8.31.16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15154" y="321972"/>
            <a:ext cx="11140225" cy="4468969"/>
          </a:xfrm>
        </p:spPr>
        <p:txBody>
          <a:bodyPr>
            <a:noAutofit/>
          </a:bodyPr>
          <a:lstStyle/>
          <a:p>
            <a:r>
              <a:rPr lang="en-US" sz="4400" dirty="0"/>
              <a:t>1. Describe 2 physical features and their benefits and challenges. </a:t>
            </a:r>
          </a:p>
          <a:p>
            <a:r>
              <a:rPr lang="en-US" sz="4400" dirty="0"/>
              <a:t>2. How does geography influence culture of an area? (3-4 sentences)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027254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2728" y="5459697"/>
            <a:ext cx="10572000" cy="878508"/>
          </a:xfrm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9.1.16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31065" y="373487"/>
            <a:ext cx="10841088" cy="4275785"/>
          </a:xfrm>
        </p:spPr>
        <p:txBody>
          <a:bodyPr>
            <a:normAutofit lnSpcReduction="10000"/>
          </a:bodyPr>
          <a:lstStyle/>
          <a:p>
            <a:r>
              <a:rPr lang="en-US" i="1" dirty="0" smtClean="0">
                <a:latin typeface="Comic Sans MS" panose="030F0702030302020204" pitchFamily="66" charset="0"/>
              </a:rPr>
              <a:t>Remember to Skip only ONE line and write the DATE. </a:t>
            </a:r>
          </a:p>
          <a:p>
            <a:r>
              <a:rPr lang="en-US" i="1" dirty="0" smtClean="0">
                <a:latin typeface="Comic Sans MS" panose="030F0702030302020204" pitchFamily="66" charset="0"/>
              </a:rPr>
              <a:t>If you’re out of room on the first page, begin on the BACK of the first page. </a:t>
            </a:r>
          </a:p>
          <a:p>
            <a:endParaRPr lang="en-US" dirty="0" smtClean="0"/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en-US" sz="3600" dirty="0" smtClean="0"/>
              <a:t>Draw </a:t>
            </a:r>
            <a:r>
              <a:rPr lang="en-US" sz="3600" dirty="0"/>
              <a:t>a compass rose and label it. </a:t>
            </a:r>
            <a:endParaRPr lang="en-US" sz="3600" dirty="0" smtClean="0"/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en-US" sz="3600" dirty="0"/>
              <a:t>D</a:t>
            </a:r>
            <a:r>
              <a:rPr lang="en-US" sz="3600" dirty="0" smtClean="0"/>
              <a:t>raw </a:t>
            </a:r>
            <a:r>
              <a:rPr lang="en-US" sz="3600" dirty="0"/>
              <a:t>a globe (a circle) and split it up into 4 quadrants. </a:t>
            </a:r>
            <a:endParaRPr lang="en-US" sz="3600" dirty="0" smtClean="0"/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en-US" sz="3600" dirty="0" smtClean="0"/>
              <a:t>Use </a:t>
            </a:r>
            <a:r>
              <a:rPr lang="en-US" sz="3600" dirty="0"/>
              <a:t>your compass rose to help you label the hemispheres (NW, NE, SW, SE)</a:t>
            </a:r>
          </a:p>
        </p:txBody>
      </p:sp>
    </p:spTree>
    <p:extLst>
      <p:ext uri="{BB962C8B-B14F-4D97-AF65-F5344CB8AC3E}">
        <p14:creationId xmlns:p14="http://schemas.microsoft.com/office/powerpoint/2010/main" val="2658434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732728" y="5459697"/>
            <a:ext cx="10572000" cy="878508"/>
          </a:xfrm>
        </p:spPr>
        <p:txBody>
          <a:bodyPr/>
          <a:lstStyle/>
          <a:p>
            <a:r>
              <a:rPr lang="en-US" dirty="0" err="1" smtClean="0"/>
              <a:t>Bellwork</a:t>
            </a:r>
            <a:r>
              <a:rPr lang="en-US" dirty="0" smtClean="0"/>
              <a:t> 9.2.16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31065" y="373487"/>
            <a:ext cx="10841088" cy="4275785"/>
          </a:xfrm>
        </p:spPr>
        <p:txBody>
          <a:bodyPr>
            <a:normAutofit/>
          </a:bodyPr>
          <a:lstStyle/>
          <a:p>
            <a:r>
              <a:rPr lang="en-US" i="1" dirty="0" smtClean="0">
                <a:latin typeface="Comic Sans MS" panose="030F0702030302020204" pitchFamily="66" charset="0"/>
              </a:rPr>
              <a:t>Remember to Skip only ONE line and write the DATE. </a:t>
            </a:r>
          </a:p>
          <a:p>
            <a:r>
              <a:rPr lang="en-US" i="1" dirty="0" smtClean="0">
                <a:latin typeface="Comic Sans MS" panose="030F0702030302020204" pitchFamily="66" charset="0"/>
              </a:rPr>
              <a:t>If you’re out of room on the first page, begin on the BACK of the first page. </a:t>
            </a:r>
          </a:p>
          <a:p>
            <a:endParaRPr lang="en-US" dirty="0" smtClean="0"/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en-US" sz="3600" dirty="0"/>
              <a:t>Describe what we learned this week. </a:t>
            </a:r>
            <a:endParaRPr lang="en-US" sz="3600" dirty="0" smtClean="0"/>
          </a:p>
          <a:p>
            <a:pPr marL="742950" indent="-742950">
              <a:buClr>
                <a:schemeClr val="tx1"/>
              </a:buClr>
              <a:buAutoNum type="arabicPeriod"/>
            </a:pPr>
            <a:r>
              <a:rPr lang="en-US" sz="3600" dirty="0" smtClean="0"/>
              <a:t>What </a:t>
            </a:r>
            <a:r>
              <a:rPr lang="en-US" sz="3600" dirty="0"/>
              <a:t>was the biggest take away from this week? </a:t>
            </a:r>
          </a:p>
        </p:txBody>
      </p:sp>
    </p:spTree>
    <p:extLst>
      <p:ext uri="{BB962C8B-B14F-4D97-AF65-F5344CB8AC3E}">
        <p14:creationId xmlns:p14="http://schemas.microsoft.com/office/powerpoint/2010/main" val="13688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1_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9ECD33"/>
      </a:accent1>
      <a:accent2>
        <a:srgbClr val="E19933"/>
      </a:accent2>
      <a:accent3>
        <a:srgbClr val="DC5D3D"/>
      </a:accent3>
      <a:accent4>
        <a:srgbClr val="A967CB"/>
      </a:accent4>
      <a:accent5>
        <a:srgbClr val="5EA5DD"/>
      </a:accent5>
      <a:accent6>
        <a:srgbClr val="44BEA9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98D1675B-7325-48AD-994B-0DEF3379A98D}"/>
    </a:ext>
  </a:extLst>
</a:theme>
</file>

<file path=ppt/theme/theme3.xml><?xml version="1.0" encoding="utf-8"?>
<a:theme xmlns:a="http://schemas.openxmlformats.org/drawingml/2006/main" name="2_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ppt/theme/theme4.xml><?xml version="1.0" encoding="utf-8"?>
<a:theme xmlns:a="http://schemas.openxmlformats.org/drawingml/2006/main" name="3_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F03B5E"/>
      </a:accent1>
      <a:accent2>
        <a:srgbClr val="DC6FEC"/>
      </a:accent2>
      <a:accent3>
        <a:srgbClr val="60B1F2"/>
      </a:accent3>
      <a:accent4>
        <a:srgbClr val="6AD5BB"/>
      </a:accent4>
      <a:accent5>
        <a:srgbClr val="E8AB4E"/>
      </a:accent5>
      <a:accent6>
        <a:srgbClr val="F56447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ACECE1E4-636E-48DB-87ED-4A76DC93378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22</TotalTime>
  <Words>406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Century Gothic</vt:lpstr>
      <vt:lpstr>Comic Sans MS</vt:lpstr>
      <vt:lpstr>Wingdings 2</vt:lpstr>
      <vt:lpstr>Quotable</vt:lpstr>
      <vt:lpstr>1_Quotable</vt:lpstr>
      <vt:lpstr>2_Quotable</vt:lpstr>
      <vt:lpstr>3_Quotable</vt:lpstr>
      <vt:lpstr>Bellwork 8.29.16</vt:lpstr>
      <vt:lpstr>Bellwork 8.30.16</vt:lpstr>
      <vt:lpstr>Exit Slip 8.30.16</vt:lpstr>
      <vt:lpstr>Bellwork 8.31.16</vt:lpstr>
      <vt:lpstr>Exit Slip 8.31.16</vt:lpstr>
      <vt:lpstr>Bellwork 9.1.16</vt:lpstr>
      <vt:lpstr>Bellwork 9.2.16</vt:lpstr>
    </vt:vector>
  </TitlesOfParts>
  <Company>Buncombe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Bellwork 8.29.16</dc:title>
  <dc:creator>Jeanie Peterson</dc:creator>
  <cp:lastModifiedBy>Jeanie Peterson</cp:lastModifiedBy>
  <cp:revision>3</cp:revision>
  <dcterms:created xsi:type="dcterms:W3CDTF">2016-07-03T19:31:50Z</dcterms:created>
  <dcterms:modified xsi:type="dcterms:W3CDTF">2016-07-03T19:54:38Z</dcterms:modified>
</cp:coreProperties>
</file>