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3" r:id="rId4"/>
    <p:sldId id="262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62E9-7563-4B7D-8946-5F0BB553D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079ED-719E-4EF0-923D-EC2A45514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EA221-8244-4CE8-9427-77829B8B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C8E9-40B3-4C06-A2E9-F5D37EC0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DC727-13ED-47EE-BE6B-777CCF2E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B5D4-D032-4E2E-8770-F67C9716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A668C-D594-43F0-91C1-6F6EE95CD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5081F-275F-44C2-AB58-76286A26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E53C6-B14D-4190-83EA-D99D1E55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6721-B235-40EC-9D7D-B58F44E8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233CA-DF14-41A6-8095-EBCECF768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A62AD-4C75-4FC3-B300-B5C02AB74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C5F88-D0FD-47DB-9C36-46969F67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2D9F7-A28E-4E04-A297-C94356B6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8A10-037C-4905-BEE5-4E9594BD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CB9F-B77C-4168-A1B7-5407448F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BFCF-E661-4DE4-B237-75679DC60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5C79-F90D-4013-A0C4-6536B96A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B55D3-741D-4085-8053-B675DB79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909A8-CFF4-4058-8452-E0A46993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7BDC-800E-497E-AF50-311E5F41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F2ABA-49CA-4061-95A2-38B233CFC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27349-3D2A-4090-92D0-0AE9A80B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B66D-D90A-462B-9637-1C62A56A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4F681-6C54-4F9A-9F38-76323003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C95F-6026-4EA9-96AA-F691E519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DF90-80D3-4CB0-B5AB-82E19776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3C7E3-2983-4B14-ABDE-B76BAAB74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881A4-EEA9-4848-A0BF-E36739C8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789CB-2612-4132-AE3E-AF87572B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CF769-00C2-40DD-AD98-4A7D7EB4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2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1997-D642-43A2-A3B3-3E0525F2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D5C9-EF12-4FB2-8D2F-23E12F8CF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DA154-76E6-481E-858A-003CBAB53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42A52-AF49-4940-B97B-C6493C5D3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9DB6B-107B-4EF7-AC11-EA182F3AC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FB2A4-D9D4-4070-AF3E-C52411B8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7E236-5261-4F9C-BC60-6B36EC93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EA188-0024-4C7D-9C83-0CBFE82D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14D0-41E3-4E1B-93E2-89799118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7421C-4E31-4360-8ABC-6E39B522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0317F-EBFF-4893-B65E-25F63600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2241E-3307-45A7-93E9-74AED51D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E4293-2E88-4223-95C7-C2F7DA23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DCA38-E78D-423B-977E-16B3A898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8509B-C0DB-4434-8994-7773391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DBBE-C165-469C-BB8F-BF52A636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0179-8CE6-4A67-A901-1F8D322D1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A31DB-D00B-4F1C-A8A2-7C2D7AE13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EDCB4-43C5-48AC-A53D-49F4A1DD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DE855-6E3B-49BD-8320-9B8E0997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9FC3E-CE64-4CB3-866F-E13C838B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1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AD4F-6B89-4AAE-B169-9F7E7A94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E110C-7FFE-49A8-84B0-1F781E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94B33-C49E-4025-9819-913F9C1F1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F276D-25C6-4B56-8EF1-442D52A0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933AC-BD92-4D7D-85FF-68F19CC8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1B76B-10CF-4D43-8991-11B6E0B5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0A808-9682-4AF7-BC25-9851E67E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BADF2-485A-4BF1-A299-1310401D6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7868D-818A-4B02-AA7B-27BF98048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28A0-C64F-4F81-9120-52576BD71F0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729A-144C-48FA-91F7-EEC4EA17A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F9CB-AF3D-4D53-A099-9461EB016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E835-7A84-4F6F-ADB7-D90CE4EC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A4D2-7D37-4B6D-8C05-9388834D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World War I through Maps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DBCE358-97AA-42A2-A6E5-44C03D29F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r="-1" b="-1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CF3757A-6E33-45CE-AF01-3256C4E28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r="25566" b="-3"/>
          <a:stretch/>
        </p:blipFill>
        <p:spPr>
          <a:xfrm>
            <a:off x="20" y="2279205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92209050-7AA8-4F01-A917-62F22BCEB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4" b="5329"/>
          <a:stretch/>
        </p:blipFill>
        <p:spPr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0C50940-6D1E-44EA-99E6-96C74F71AC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3394" b="3"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398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pcollection.files.wordpress.com/2012/06/europeprewwi.jpg">
            <a:extLst>
              <a:ext uri="{FF2B5EF4-FFF2-40B4-BE49-F238E27FC236}">
                <a16:creationId xmlns:a16="http://schemas.microsoft.com/office/drawing/2014/main" id="{7B79EC02-2420-4369-9F21-FE131504E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310649E-EE9E-4ABD-8014-43B4D52DB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27" y="643467"/>
            <a:ext cx="59109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A2927D3-79C2-403D-91C7-868C8DFFE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161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3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B69E105-5704-441B-93B0-0493CE3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World War I through Maps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through Maps</dc:title>
  <dc:creator>Kim Proctor</dc:creator>
  <cp:lastModifiedBy>Kim Proctor</cp:lastModifiedBy>
  <cp:revision>1</cp:revision>
  <dcterms:created xsi:type="dcterms:W3CDTF">2019-01-08T03:41:26Z</dcterms:created>
  <dcterms:modified xsi:type="dcterms:W3CDTF">2019-01-08T03:41:58Z</dcterms:modified>
</cp:coreProperties>
</file>